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05200" y="9951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What are regular expressions?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36550" y="685800"/>
            <a:ext cx="8623300" cy="38100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 </a:t>
            </a:r>
            <a:r>
              <a:rPr lang="en-US" sz="1200" i="1" dirty="0">
                <a:solidFill>
                  <a:srgbClr val="C00000"/>
                </a:solidFill>
              </a:rPr>
              <a:t>regular expression</a:t>
            </a:r>
            <a:r>
              <a:rPr lang="en-US" sz="1200" dirty="0"/>
              <a:t> defines a search pattern for strings. The abbreviation for regular expression is </a:t>
            </a:r>
            <a:r>
              <a:rPr lang="en-US" sz="1200" i="1" dirty="0">
                <a:solidFill>
                  <a:srgbClr val="C00000"/>
                </a:solidFill>
              </a:rPr>
              <a:t>regex</a:t>
            </a:r>
            <a:r>
              <a:rPr lang="en-US" sz="1200" dirty="0"/>
              <a:t>. 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search pattern can be anything from a simple character, a fixed string or a complex expression containing special characters describing the pattern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pattern defined by the regex may match one or several times or not at all for a given string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Regular expressions can be used to search, edit and manipulate text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pattern defined by the regex is applied on the text from left to right. 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simple example for a regular expression is a (literal) string. For example, the </a:t>
            </a:r>
            <a:r>
              <a:rPr lang="en-US" sz="1200" i="1" dirty="0"/>
              <a:t>Hello </a:t>
            </a:r>
            <a:r>
              <a:rPr lang="en-US" sz="1200" i="1" dirty="0" smtClean="0"/>
              <a:t>World </a:t>
            </a:r>
            <a:r>
              <a:rPr lang="en-US" sz="1200" dirty="0" smtClean="0"/>
              <a:t>regex </a:t>
            </a:r>
            <a:r>
              <a:rPr lang="en-US" sz="1200" dirty="0"/>
              <a:t>matches the "Hello World" string. 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.</a:t>
            </a:r>
            <a:r>
              <a:rPr lang="en-US" sz="1200" dirty="0"/>
              <a:t> (dot) is another example for a regular expression. A dot matches any single character; it would match, for example, "a" or "1</a:t>
            </a:r>
            <a:r>
              <a:rPr lang="en-US" sz="1200" dirty="0" smtClean="0"/>
              <a:t>".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Regular expressions are supported by most programming languages, e.g., Java, Perl, Groovy, etc. Unfortunately each language supports regular expressions slightly different.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05200" y="9951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What are regular expressions?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466311"/>
              </p:ext>
            </p:extLst>
          </p:nvPr>
        </p:nvGraphicFramePr>
        <p:xfrm>
          <a:off x="307975" y="1676400"/>
          <a:ext cx="8607425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832"/>
                <a:gridCol w="6068593"/>
              </a:tblGrid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dirty="0">
                          <a:effectLst/>
                        </a:rPr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>
                          <a:effectLst/>
                        </a:rPr>
                        <a:t>Matches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 dirty="0">
                          <a:effectLst/>
                          <a:latin typeface="inherit"/>
                        </a:rPr>
                        <a:t>this is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>
                          <a:effectLst/>
                          <a:latin typeface="inherit"/>
                        </a:rPr>
                        <a:t>Matches exactly "this is text"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>
                          <a:effectLst/>
                          <a:latin typeface="inherit"/>
                        </a:rPr>
                        <a:t>this\s+is\s+text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 dirty="0">
                          <a:effectLst/>
                          <a:latin typeface="inherit"/>
                        </a:rPr>
                        <a:t>Matches the word "this" followed by one or more whitespace characters followed by the word "is" followed by one or more whitespace characters followed by the word "text".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23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80119</TotalTime>
  <Words>60</Words>
  <Application>Microsoft Office PowerPoint</Application>
  <PresentationFormat>Custom</PresentationFormat>
  <Paragraphs>23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8319</cp:revision>
  <dcterms:created xsi:type="dcterms:W3CDTF">2006-08-16T00:00:00Z</dcterms:created>
  <dcterms:modified xsi:type="dcterms:W3CDTF">2017-08-02T09:56:52Z</dcterms:modified>
</cp:coreProperties>
</file>