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7189" y="762000"/>
            <a:ext cx="8531225" cy="2801938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rgbClr val="0070C0"/>
                </a:solidFill>
              </a:rPr>
              <a:t>(</a:t>
            </a:r>
            <a:r>
              <a:rPr lang="pl-PL" sz="1600" b="1" dirty="0">
                <a:solidFill>
                  <a:srgbClr val="0070C0"/>
                </a:solidFill>
              </a:rPr>
              <a:t>1[012]|[1-9]):[0-5][0-9](\\s)?(?i)(am|pm)</a:t>
            </a:r>
            <a:r>
              <a:rPr lang="en-US" sz="1600" b="1" dirty="0" smtClean="0">
                <a:solidFill>
                  <a:srgbClr val="0070C0"/>
                </a:solidFill>
              </a:rPr>
              <a:t/>
            </a:r>
            <a:br>
              <a:rPr lang="en-US" sz="1600" b="1" dirty="0" smtClean="0">
                <a:solidFill>
                  <a:srgbClr val="0070C0"/>
                </a:solidFill>
              </a:rPr>
            </a:br>
            <a:endParaRPr lang="en-US" sz="1600" b="1" dirty="0" smtClean="0">
              <a:solidFill>
                <a:srgbClr val="0070C0"/>
              </a:solidFill>
            </a:endParaRPr>
          </a:p>
          <a:p>
            <a:r>
              <a:rPr lang="en-US" sz="1000" b="1" dirty="0">
                <a:solidFill>
                  <a:srgbClr val="C00000"/>
                </a:solidFill>
              </a:rPr>
              <a:t>(		</a:t>
            </a:r>
            <a:r>
              <a:rPr lang="en-US" sz="1000" b="1" dirty="0" smtClean="0">
                <a:solidFill>
                  <a:srgbClr val="C00000"/>
                </a:solidFill>
              </a:rPr>
              <a:t>#</a:t>
            </a:r>
            <a:r>
              <a:rPr lang="en-US" sz="1000" b="1" dirty="0">
                <a:solidFill>
                  <a:srgbClr val="C00000"/>
                </a:solidFill>
              </a:rPr>
              <a:t>start of group #1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1[012]		</a:t>
            </a:r>
            <a:r>
              <a:rPr lang="en-US" sz="1000" b="1" dirty="0" smtClean="0">
                <a:solidFill>
                  <a:srgbClr val="C00000"/>
                </a:solidFill>
              </a:rPr>
              <a:t>#  </a:t>
            </a:r>
            <a:r>
              <a:rPr lang="en-US" sz="1000" b="1" dirty="0">
                <a:solidFill>
                  <a:srgbClr val="C00000"/>
                </a:solidFill>
              </a:rPr>
              <a:t>start with 10, 11, 12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|		</a:t>
            </a:r>
            <a:r>
              <a:rPr lang="en-US" sz="1000" b="1" dirty="0" smtClean="0">
                <a:solidFill>
                  <a:srgbClr val="C00000"/>
                </a:solidFill>
              </a:rPr>
              <a:t>#  </a:t>
            </a:r>
            <a:r>
              <a:rPr lang="en-US" sz="1000" b="1" dirty="0">
                <a:solidFill>
                  <a:srgbClr val="C00000"/>
                </a:solidFill>
              </a:rPr>
              <a:t>or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[1-9]		</a:t>
            </a:r>
            <a:r>
              <a:rPr lang="en-US" sz="1000" b="1" dirty="0" smtClean="0">
                <a:solidFill>
                  <a:srgbClr val="C00000"/>
                </a:solidFill>
              </a:rPr>
              <a:t>#  </a:t>
            </a:r>
            <a:r>
              <a:rPr lang="en-US" sz="1000" b="1" dirty="0">
                <a:solidFill>
                  <a:srgbClr val="C00000"/>
                </a:solidFill>
              </a:rPr>
              <a:t>start with 1,2,...9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)		</a:t>
            </a:r>
            <a:r>
              <a:rPr lang="en-US" sz="1000" b="1" dirty="0" smtClean="0">
                <a:solidFill>
                  <a:srgbClr val="C00000"/>
                </a:solidFill>
              </a:rPr>
              <a:t># end </a:t>
            </a:r>
            <a:r>
              <a:rPr lang="en-US" sz="1000" b="1" dirty="0">
                <a:solidFill>
                  <a:srgbClr val="C00000"/>
                </a:solidFill>
              </a:rPr>
              <a:t>of group #1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:		</a:t>
            </a:r>
            <a:r>
              <a:rPr lang="en-US" sz="1000" b="1" dirty="0" smtClean="0">
                <a:solidFill>
                  <a:srgbClr val="C00000"/>
                </a:solidFill>
              </a:rPr>
              <a:t>#  </a:t>
            </a:r>
            <a:r>
              <a:rPr lang="en-US" sz="1000" b="1" dirty="0">
                <a:solidFill>
                  <a:srgbClr val="C00000"/>
                </a:solidFill>
              </a:rPr>
              <a:t>follow by a semi colon (:)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 [0-5][0-9]		</a:t>
            </a:r>
            <a:r>
              <a:rPr lang="en-US" sz="1000" b="1" dirty="0" smtClean="0">
                <a:solidFill>
                  <a:srgbClr val="C00000"/>
                </a:solidFill>
              </a:rPr>
              <a:t>#  follow </a:t>
            </a:r>
            <a:r>
              <a:rPr lang="en-US" sz="1000" b="1" dirty="0">
                <a:solidFill>
                  <a:srgbClr val="C00000"/>
                </a:solidFill>
              </a:rPr>
              <a:t>by 0..5 and 0..9, which means 00 to 59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           (\\s)?		# </a:t>
            </a:r>
            <a:r>
              <a:rPr lang="en-US" sz="1000" b="1" dirty="0" smtClean="0">
                <a:solidFill>
                  <a:srgbClr val="C00000"/>
                </a:solidFill>
              </a:rPr>
              <a:t> </a:t>
            </a:r>
            <a:r>
              <a:rPr lang="en-US" sz="1000" b="1" dirty="0">
                <a:solidFill>
                  <a:srgbClr val="C00000"/>
                </a:solidFill>
              </a:rPr>
              <a:t>follow by a white space (optional)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                 (?</a:t>
            </a:r>
            <a:r>
              <a:rPr lang="en-US" sz="1000" b="1" dirty="0" err="1">
                <a:solidFill>
                  <a:srgbClr val="C00000"/>
                </a:solidFill>
              </a:rPr>
              <a:t>i</a:t>
            </a:r>
            <a:r>
              <a:rPr lang="en-US" sz="1000" b="1" dirty="0">
                <a:solidFill>
                  <a:srgbClr val="C00000"/>
                </a:solidFill>
              </a:rPr>
              <a:t>)		# </a:t>
            </a:r>
            <a:r>
              <a:rPr lang="en-US" sz="1000" b="1" dirty="0" smtClean="0">
                <a:solidFill>
                  <a:srgbClr val="C00000"/>
                </a:solidFill>
              </a:rPr>
              <a:t> </a:t>
            </a:r>
            <a:r>
              <a:rPr lang="en-US" sz="1000" b="1" dirty="0">
                <a:solidFill>
                  <a:srgbClr val="C00000"/>
                </a:solidFill>
              </a:rPr>
              <a:t>next checking is case insensitive</a:t>
            </a:r>
          </a:p>
          <a:p>
            <a:r>
              <a:rPr lang="en-US" sz="1000" b="1" dirty="0">
                <a:solidFill>
                  <a:srgbClr val="C00000"/>
                </a:solidFill>
              </a:rPr>
              <a:t>                      (</a:t>
            </a:r>
            <a:r>
              <a:rPr lang="en-US" sz="1000" b="1" dirty="0" err="1">
                <a:solidFill>
                  <a:srgbClr val="C00000"/>
                </a:solidFill>
              </a:rPr>
              <a:t>am|pm</a:t>
            </a:r>
            <a:r>
              <a:rPr lang="en-US" sz="1000" b="1" dirty="0">
                <a:solidFill>
                  <a:srgbClr val="C00000"/>
                </a:solidFill>
              </a:rPr>
              <a:t>)	# </a:t>
            </a:r>
            <a:r>
              <a:rPr lang="en-US" sz="1000" b="1" dirty="0" smtClean="0">
                <a:solidFill>
                  <a:srgbClr val="C00000"/>
                </a:solidFill>
              </a:rPr>
              <a:t> </a:t>
            </a:r>
            <a:r>
              <a:rPr lang="en-US" sz="1000" b="1" dirty="0">
                <a:solidFill>
                  <a:srgbClr val="C00000"/>
                </a:solidFill>
              </a:rPr>
              <a:t>follow by am or pm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7936" y="457200"/>
            <a:ext cx="338663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Time in 12-Hour Format </a:t>
            </a:r>
            <a:r>
              <a:rPr lang="en-US" sz="1200" dirty="0" smtClean="0"/>
              <a:t>Regular </a:t>
            </a:r>
            <a:r>
              <a:rPr lang="en-US" sz="1200" dirty="0"/>
              <a:t>Expression Pattern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65175" y="4038600"/>
            <a:ext cx="7397750" cy="666750"/>
          </a:xfrm>
          <a:prstGeom prst="wedgeRoundRectCallout">
            <a:avLst>
              <a:gd name="adj1" fmla="val -17437"/>
              <a:gd name="adj2" fmla="val -1230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12-hour clock format is start from 0-12, then a semi colon (:) and follow by 00-59 , and end with am or pm.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80132</TotalTime>
  <Words>51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8346</cp:revision>
  <dcterms:created xsi:type="dcterms:W3CDTF">2006-08-16T00:00:00Z</dcterms:created>
  <dcterms:modified xsi:type="dcterms:W3CDTF">2017-08-16T13:16:47Z</dcterms:modified>
</cp:coreProperties>
</file>