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9" r:id="rId2"/>
    <p:sldId id="43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Reentrant Monitor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Reentrant Monitor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7848600" cy="2514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Java </a:t>
            </a:r>
            <a:r>
              <a:rPr lang="en-US" sz="1200" b="1" dirty="0"/>
              <a:t>monitors are reentrant</a:t>
            </a:r>
            <a:r>
              <a:rPr lang="en-US" sz="1200" dirty="0"/>
              <a:t> means java thread can reuse the same monitor for different synchronized methods if method is called from the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Reentrant Monitor is a powerful concept to </a:t>
            </a:r>
            <a:r>
              <a:rPr lang="en-US" sz="1200" b="1" dirty="0"/>
              <a:t>java thread</a:t>
            </a:r>
            <a:r>
              <a:rPr lang="en-US" sz="1200" dirty="0"/>
              <a:t> can reuse the same monitor for different synchronized methods if method is called from the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Advantage of Reentrant </a:t>
            </a:r>
            <a:r>
              <a:rPr lang="en-US" sz="1200" dirty="0" smtClean="0"/>
              <a:t>Monitor is, it </a:t>
            </a:r>
            <a:r>
              <a:rPr lang="en-US" sz="1200" dirty="0"/>
              <a:t>eliminates the possibilities of the single thread deadlocking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widely advantage of using reentrant locks is that you don't have to worry about the possibility of failing due to accidentally acquiring a lock that you already hold.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21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79792</TotalTime>
  <Words>14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8104</cp:revision>
  <dcterms:created xsi:type="dcterms:W3CDTF">2006-08-16T00:00:00Z</dcterms:created>
  <dcterms:modified xsi:type="dcterms:W3CDTF">2016-12-21T08:02:16Z</dcterms:modified>
</cp:coreProperties>
</file>