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2" y="27801"/>
            <a:ext cx="15700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networking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5" y="2209800"/>
            <a:ext cx="3956845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2000"/>
            <a:ext cx="3686175" cy="156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80327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8443</cp:revision>
  <dcterms:created xsi:type="dcterms:W3CDTF">2006-08-16T00:00:00Z</dcterms:created>
  <dcterms:modified xsi:type="dcterms:W3CDTF">2018-07-19T09:06:41Z</dcterms:modified>
</cp:coreProperties>
</file>