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Cloc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66975"/>
            <a:ext cx="2724150" cy="1066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Clock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428152" y="1143000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java.time.Clock</a:t>
            </a:r>
            <a:r>
              <a:rPr lang="en-US" sz="1200" dirty="0"/>
              <a:t> class provides access to the current instant, date and time using a time-zone.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docs.oracle.com/javase/8/docs/api/index.html?java/time/Clock.html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80196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8352</cp:revision>
  <dcterms:created xsi:type="dcterms:W3CDTF">2006-08-16T00:00:00Z</dcterms:created>
  <dcterms:modified xsi:type="dcterms:W3CDTF">2017-10-17T09:32:47Z</dcterms:modified>
</cp:coreProperties>
</file>