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Intermediate 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609600"/>
            <a:ext cx="8759825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Each intermediate operation return another </a:t>
            </a:r>
            <a:r>
              <a:rPr lang="en-US" sz="1200" b="1" dirty="0"/>
              <a:t>Stream</a:t>
            </a:r>
            <a:r>
              <a:rPr lang="en-US" sz="1200" dirty="0"/>
              <a:t> which allows us to call next operation in a sequence. All operations of this kind will not be executed until a </a:t>
            </a:r>
            <a:r>
              <a:rPr lang="en-US" sz="1200" b="1" dirty="0"/>
              <a:t>terminal operation</a:t>
            </a:r>
            <a:r>
              <a:rPr lang="en-US" sz="1200" dirty="0"/>
              <a:t> is invoked.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55575" y="1600200"/>
            <a:ext cx="4686300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filter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Stream&lt;T&gt; filter(Predicate&lt;? super T&gt; predicate</a:t>
            </a:r>
            <a:r>
              <a:rPr lang="en-US" sz="1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filter</a:t>
            </a:r>
            <a:r>
              <a:rPr lang="en-US" sz="1200" dirty="0"/>
              <a:t> returns a new stream which elements match the given predicate.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229100" y="3524250"/>
            <a:ext cx="4686300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map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&lt;R&gt; Stream&lt;R&gt; map(Function&lt;? super T, ? extends R&gt; mapper)</a:t>
            </a:r>
            <a:br>
              <a:rPr lang="en-US" sz="1200" b="1" dirty="0">
                <a:solidFill>
                  <a:srgbClr val="C00000"/>
                </a:solidFill>
              </a:rPr>
            </a:br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b="1" dirty="0" smtClean="0"/>
              <a:t>map</a:t>
            </a:r>
            <a:r>
              <a:rPr lang="en-US" sz="1200" dirty="0"/>
              <a:t> returns a stream which elements are the results of applying the given transform function.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Intermediate 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5575" y="609600"/>
            <a:ext cx="4686300" cy="1143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distinct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Stream&lt;T&gt; distinct()</a:t>
            </a:r>
            <a:br>
              <a:rPr lang="en-US" sz="1200" b="1" dirty="0">
                <a:solidFill>
                  <a:srgbClr val="C00000"/>
                </a:solidFill>
              </a:rPr>
            </a:br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b="1" dirty="0" smtClean="0"/>
              <a:t>distinct</a:t>
            </a:r>
            <a:r>
              <a:rPr lang="en-US" sz="1200" dirty="0"/>
              <a:t> returns a stream consisting of the distinct elements (according to Object.equals(Object)) of this stream.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2362200"/>
            <a:ext cx="6019800" cy="230505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sorted</a:t>
            </a:r>
            <a:br>
              <a:rPr lang="en-US" sz="1200" b="1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Stream&lt;T&gt; sorted()</a:t>
            </a:r>
            <a:br>
              <a:rPr lang="en-US" sz="1200" b="1" dirty="0">
                <a:solidFill>
                  <a:srgbClr val="C00000"/>
                </a:solidFill>
              </a:rPr>
            </a:br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b="1" dirty="0" smtClean="0"/>
              <a:t>sorted</a:t>
            </a:r>
            <a:r>
              <a:rPr lang="en-US" sz="1200" dirty="0"/>
              <a:t> returns a stream which elements are sorted according to natural order. If they are not </a:t>
            </a:r>
            <a:r>
              <a:rPr lang="en-US" sz="1200" b="1" dirty="0"/>
              <a:t>Comparable</a:t>
            </a:r>
            <a:r>
              <a:rPr lang="en-US" sz="1200" dirty="0"/>
              <a:t>, a </a:t>
            </a:r>
            <a:r>
              <a:rPr lang="en-US" sz="1200" b="1" dirty="0"/>
              <a:t>java.lang.ClassCastException</a:t>
            </a:r>
            <a:r>
              <a:rPr lang="en-US" sz="1200" dirty="0"/>
              <a:t> may be thrown when the terminal operation is executed.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we </a:t>
            </a:r>
            <a:r>
              <a:rPr lang="en-US" sz="1200" dirty="0" smtClean="0"/>
              <a:t>want to </a:t>
            </a:r>
            <a:r>
              <a:rPr lang="en-US" sz="1200" dirty="0"/>
              <a:t>sort Objects with Custom Type, we can implement our own </a:t>
            </a:r>
            <a:r>
              <a:rPr lang="en-US" sz="1200" b="1" dirty="0"/>
              <a:t>Comparator</a:t>
            </a:r>
            <a:r>
              <a:rPr lang="en-US" sz="1200" dirty="0"/>
              <a:t> for the method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sorted(Comparator&lt;? super T&gt; comparator)</a:t>
            </a:r>
          </a:p>
        </p:txBody>
      </p:sp>
    </p:spTree>
    <p:extLst>
      <p:ext uri="{BB962C8B-B14F-4D97-AF65-F5344CB8AC3E}">
        <p14:creationId xmlns:p14="http://schemas.microsoft.com/office/powerpoint/2010/main" val="3996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Intermediate 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66950" y="2057400"/>
            <a:ext cx="4686300" cy="1295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limit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Stream&lt;T&gt; limit(long </a:t>
            </a:r>
            <a:r>
              <a:rPr lang="en-US" sz="1200" b="1" dirty="0">
                <a:solidFill>
                  <a:srgbClr val="C00000"/>
                </a:solidFill>
              </a:rPr>
              <a:t>maxSize</a:t>
            </a:r>
            <a:r>
              <a:rPr lang="en-US" sz="1200" b="1" dirty="0">
                <a:solidFill>
                  <a:srgbClr val="C00000"/>
                </a:solidFill>
              </a:rPr>
              <a:t>)</a:t>
            </a:r>
            <a:br>
              <a:rPr lang="en-US" sz="1200" b="1" dirty="0">
                <a:solidFill>
                  <a:srgbClr val="C00000"/>
                </a:solidFill>
              </a:rPr>
            </a:br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b="1" dirty="0" smtClean="0"/>
              <a:t>limit</a:t>
            </a:r>
            <a:r>
              <a:rPr lang="en-US" sz="1200" dirty="0"/>
              <a:t> returns a stream which quantity of elements is limited to </a:t>
            </a:r>
            <a:r>
              <a:rPr lang="en-US" sz="1200" b="1" dirty="0"/>
              <a:t>maxSize</a:t>
            </a:r>
            <a:r>
              <a:rPr lang="en-US" sz="1200" dirty="0"/>
              <a:t> in length.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51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80206</TotalTime>
  <Words>19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8336</cp:revision>
  <dcterms:created xsi:type="dcterms:W3CDTF">2006-08-16T00:00:00Z</dcterms:created>
  <dcterms:modified xsi:type="dcterms:W3CDTF">2017-04-21T08:56:13Z</dcterms:modified>
</cp:coreProperties>
</file>