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73487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Terminal Operation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1676400"/>
            <a:ext cx="7315200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collect</a:t>
            </a:r>
            <a:endParaRPr lang="en-US" sz="1200" b="1" dirty="0" smtClean="0"/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&lt;R,A&gt; R collect(Collector&lt;? super T,A,R&gt; collector</a:t>
            </a:r>
            <a:r>
              <a:rPr lang="en-US" sz="1200" b="1" dirty="0" smtClean="0">
                <a:solidFill>
                  <a:srgbClr val="C00000"/>
                </a:solidFill>
              </a:rPr>
              <a:t>)</a:t>
            </a:r>
          </a:p>
          <a:p>
            <a:endParaRPr lang="en-US" sz="1200" b="1" dirty="0"/>
          </a:p>
          <a:p>
            <a:r>
              <a:rPr lang="en-US" sz="1200" b="1" dirty="0"/>
              <a:t>collect</a:t>
            </a:r>
            <a:r>
              <a:rPr lang="en-US" sz="1200" dirty="0"/>
              <a:t> transforms stream elements into another container such as a List. Java 8 supports many built-in collectors with class </a:t>
            </a:r>
            <a:r>
              <a:rPr lang="en-US" sz="1200" b="1" dirty="0"/>
              <a:t>Collectors</a:t>
            </a:r>
            <a:r>
              <a:rPr lang="en-US" sz="1200" dirty="0"/>
              <a:t> such as </a:t>
            </a:r>
            <a:r>
              <a:rPr lang="en-US" sz="1200" b="1" dirty="0"/>
              <a:t>toList</a:t>
            </a:r>
            <a:r>
              <a:rPr lang="en-US" sz="1200" dirty="0"/>
              <a:t>, </a:t>
            </a:r>
            <a:r>
              <a:rPr lang="en-US" sz="1200" b="1" dirty="0"/>
              <a:t>groupingBy</a:t>
            </a:r>
            <a:r>
              <a:rPr lang="en-US" sz="1200" dirty="0"/>
              <a:t>, </a:t>
            </a:r>
            <a:r>
              <a:rPr lang="en-US" sz="1200" b="1" dirty="0"/>
              <a:t>toMap</a:t>
            </a:r>
            <a:r>
              <a:rPr lang="en-US" sz="1200" dirty="0"/>
              <a:t>, </a:t>
            </a:r>
            <a:r>
              <a:rPr lang="en-US" sz="1200" b="1" dirty="0"/>
              <a:t>joining</a:t>
            </a:r>
            <a:r>
              <a:rPr lang="en-US" sz="1200" dirty="0"/>
              <a:t>. In most cases, we don’t need to implement any collectors.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80263</TotalTime>
  <Words>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8355</cp:revision>
  <dcterms:created xsi:type="dcterms:W3CDTF">2006-08-16T00:00:00Z</dcterms:created>
  <dcterms:modified xsi:type="dcterms:W3CDTF">2017-04-27T07:03:04Z</dcterms:modified>
</cp:coreProperties>
</file>