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27" r:id="rId2"/>
    <p:sldId id="428" r:id="rId3"/>
    <p:sldId id="42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183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ThreadGroup in Java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0375" y="2953196"/>
            <a:ext cx="3733800" cy="19050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878535" y="3119884"/>
            <a:ext cx="485775" cy="1038225"/>
          </a:xfrm>
          <a:custGeom>
            <a:avLst/>
            <a:gdLst>
              <a:gd name="connsiteX0" fmla="*/ 133350 w 485775"/>
              <a:gd name="connsiteY0" fmla="*/ 0 h 1038225"/>
              <a:gd name="connsiteX1" fmla="*/ 66675 w 485775"/>
              <a:gd name="connsiteY1" fmla="*/ 19050 h 1038225"/>
              <a:gd name="connsiteX2" fmla="*/ 0 w 485775"/>
              <a:gd name="connsiteY2" fmla="*/ 114300 h 1038225"/>
              <a:gd name="connsiteX3" fmla="*/ 38100 w 485775"/>
              <a:gd name="connsiteY3" fmla="*/ 228600 h 1038225"/>
              <a:gd name="connsiteX4" fmla="*/ 66675 w 485775"/>
              <a:gd name="connsiteY4" fmla="*/ 238125 h 1038225"/>
              <a:gd name="connsiteX5" fmla="*/ 95250 w 485775"/>
              <a:gd name="connsiteY5" fmla="*/ 257175 h 1038225"/>
              <a:gd name="connsiteX6" fmla="*/ 123825 w 485775"/>
              <a:gd name="connsiteY6" fmla="*/ 266700 h 1038225"/>
              <a:gd name="connsiteX7" fmla="*/ 200025 w 485775"/>
              <a:gd name="connsiteY7" fmla="*/ 314325 h 1038225"/>
              <a:gd name="connsiteX8" fmla="*/ 238125 w 485775"/>
              <a:gd name="connsiteY8" fmla="*/ 323850 h 1038225"/>
              <a:gd name="connsiteX9" fmla="*/ 323850 w 485775"/>
              <a:gd name="connsiteY9" fmla="*/ 333375 h 1038225"/>
              <a:gd name="connsiteX10" fmla="*/ 400050 w 485775"/>
              <a:gd name="connsiteY10" fmla="*/ 342900 h 1038225"/>
              <a:gd name="connsiteX11" fmla="*/ 476250 w 485775"/>
              <a:gd name="connsiteY11" fmla="*/ 400050 h 1038225"/>
              <a:gd name="connsiteX12" fmla="*/ 485775 w 485775"/>
              <a:gd name="connsiteY12" fmla="*/ 428625 h 1038225"/>
              <a:gd name="connsiteX13" fmla="*/ 476250 w 485775"/>
              <a:gd name="connsiteY13" fmla="*/ 571500 h 1038225"/>
              <a:gd name="connsiteX14" fmla="*/ 447675 w 485775"/>
              <a:gd name="connsiteY14" fmla="*/ 581025 h 1038225"/>
              <a:gd name="connsiteX15" fmla="*/ 400050 w 485775"/>
              <a:gd name="connsiteY15" fmla="*/ 590550 h 1038225"/>
              <a:gd name="connsiteX16" fmla="*/ 295275 w 485775"/>
              <a:gd name="connsiteY16" fmla="*/ 609600 h 1038225"/>
              <a:gd name="connsiteX17" fmla="*/ 266700 w 485775"/>
              <a:gd name="connsiteY17" fmla="*/ 628650 h 1038225"/>
              <a:gd name="connsiteX18" fmla="*/ 209550 w 485775"/>
              <a:gd name="connsiteY18" fmla="*/ 647700 h 1038225"/>
              <a:gd name="connsiteX19" fmla="*/ 209550 w 485775"/>
              <a:gd name="connsiteY19" fmla="*/ 781050 h 1038225"/>
              <a:gd name="connsiteX20" fmla="*/ 266700 w 485775"/>
              <a:gd name="connsiteY20" fmla="*/ 809625 h 1038225"/>
              <a:gd name="connsiteX21" fmla="*/ 304800 w 485775"/>
              <a:gd name="connsiteY21" fmla="*/ 838200 h 1038225"/>
              <a:gd name="connsiteX22" fmla="*/ 361950 w 485775"/>
              <a:gd name="connsiteY22" fmla="*/ 876300 h 1038225"/>
              <a:gd name="connsiteX23" fmla="*/ 371475 w 485775"/>
              <a:gd name="connsiteY23" fmla="*/ 904875 h 1038225"/>
              <a:gd name="connsiteX24" fmla="*/ 361950 w 485775"/>
              <a:gd name="connsiteY24" fmla="*/ 971550 h 1038225"/>
              <a:gd name="connsiteX25" fmla="*/ 276225 w 485775"/>
              <a:gd name="connsiteY25" fmla="*/ 1000125 h 1038225"/>
              <a:gd name="connsiteX26" fmla="*/ 200025 w 485775"/>
              <a:gd name="connsiteY26" fmla="*/ 1009650 h 1038225"/>
              <a:gd name="connsiteX27" fmla="*/ 133350 w 485775"/>
              <a:gd name="connsiteY27" fmla="*/ 1019175 h 1038225"/>
              <a:gd name="connsiteX28" fmla="*/ 95250 w 485775"/>
              <a:gd name="connsiteY28" fmla="*/ 1038225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5775" h="1038225">
                <a:moveTo>
                  <a:pt x="133350" y="0"/>
                </a:moveTo>
                <a:cubicBezTo>
                  <a:pt x="111125" y="6350"/>
                  <a:pt x="85907" y="6228"/>
                  <a:pt x="66675" y="19050"/>
                </a:cubicBezTo>
                <a:cubicBezTo>
                  <a:pt x="32646" y="41736"/>
                  <a:pt x="17150" y="80000"/>
                  <a:pt x="0" y="114300"/>
                </a:cubicBezTo>
                <a:cubicBezTo>
                  <a:pt x="4463" y="134382"/>
                  <a:pt x="9489" y="205711"/>
                  <a:pt x="38100" y="228600"/>
                </a:cubicBezTo>
                <a:cubicBezTo>
                  <a:pt x="45940" y="234872"/>
                  <a:pt x="57695" y="233635"/>
                  <a:pt x="66675" y="238125"/>
                </a:cubicBezTo>
                <a:cubicBezTo>
                  <a:pt x="76914" y="243245"/>
                  <a:pt x="85011" y="252055"/>
                  <a:pt x="95250" y="257175"/>
                </a:cubicBezTo>
                <a:cubicBezTo>
                  <a:pt x="104230" y="261665"/>
                  <a:pt x="115011" y="261892"/>
                  <a:pt x="123825" y="266700"/>
                </a:cubicBezTo>
                <a:cubicBezTo>
                  <a:pt x="150121" y="281043"/>
                  <a:pt x="170966" y="307060"/>
                  <a:pt x="200025" y="314325"/>
                </a:cubicBezTo>
                <a:cubicBezTo>
                  <a:pt x="212725" y="317500"/>
                  <a:pt x="225186" y="321859"/>
                  <a:pt x="238125" y="323850"/>
                </a:cubicBezTo>
                <a:cubicBezTo>
                  <a:pt x="266542" y="328222"/>
                  <a:pt x="295296" y="330016"/>
                  <a:pt x="323850" y="333375"/>
                </a:cubicBezTo>
                <a:lnTo>
                  <a:pt x="400050" y="342900"/>
                </a:lnTo>
                <a:cubicBezTo>
                  <a:pt x="427412" y="359317"/>
                  <a:pt x="457732" y="372273"/>
                  <a:pt x="476250" y="400050"/>
                </a:cubicBezTo>
                <a:cubicBezTo>
                  <a:pt x="481819" y="408404"/>
                  <a:pt x="482600" y="419100"/>
                  <a:pt x="485775" y="428625"/>
                </a:cubicBezTo>
                <a:cubicBezTo>
                  <a:pt x="482600" y="476250"/>
                  <a:pt x="487826" y="525194"/>
                  <a:pt x="476250" y="571500"/>
                </a:cubicBezTo>
                <a:cubicBezTo>
                  <a:pt x="473815" y="581240"/>
                  <a:pt x="457415" y="578590"/>
                  <a:pt x="447675" y="581025"/>
                </a:cubicBezTo>
                <a:cubicBezTo>
                  <a:pt x="431969" y="584952"/>
                  <a:pt x="415854" y="587038"/>
                  <a:pt x="400050" y="590550"/>
                </a:cubicBezTo>
                <a:cubicBezTo>
                  <a:pt x="319212" y="608514"/>
                  <a:pt x="410852" y="593089"/>
                  <a:pt x="295275" y="609600"/>
                </a:cubicBezTo>
                <a:cubicBezTo>
                  <a:pt x="285750" y="615950"/>
                  <a:pt x="277161" y="624001"/>
                  <a:pt x="266700" y="628650"/>
                </a:cubicBezTo>
                <a:cubicBezTo>
                  <a:pt x="248350" y="636805"/>
                  <a:pt x="209550" y="647700"/>
                  <a:pt x="209550" y="647700"/>
                </a:cubicBezTo>
                <a:cubicBezTo>
                  <a:pt x="192639" y="698432"/>
                  <a:pt x="186178" y="705090"/>
                  <a:pt x="209550" y="781050"/>
                </a:cubicBezTo>
                <a:cubicBezTo>
                  <a:pt x="213770" y="794766"/>
                  <a:pt x="255952" y="806042"/>
                  <a:pt x="266700" y="809625"/>
                </a:cubicBezTo>
                <a:cubicBezTo>
                  <a:pt x="279400" y="819150"/>
                  <a:pt x="291795" y="829096"/>
                  <a:pt x="304800" y="838200"/>
                </a:cubicBezTo>
                <a:cubicBezTo>
                  <a:pt x="323557" y="851330"/>
                  <a:pt x="361950" y="876300"/>
                  <a:pt x="361950" y="876300"/>
                </a:cubicBezTo>
                <a:cubicBezTo>
                  <a:pt x="365125" y="885825"/>
                  <a:pt x="371475" y="894835"/>
                  <a:pt x="371475" y="904875"/>
                </a:cubicBezTo>
                <a:cubicBezTo>
                  <a:pt x="371475" y="927326"/>
                  <a:pt x="371068" y="951034"/>
                  <a:pt x="361950" y="971550"/>
                </a:cubicBezTo>
                <a:cubicBezTo>
                  <a:pt x="351310" y="995489"/>
                  <a:pt x="287299" y="998543"/>
                  <a:pt x="276225" y="1000125"/>
                </a:cubicBezTo>
                <a:cubicBezTo>
                  <a:pt x="250885" y="1003745"/>
                  <a:pt x="225398" y="1006267"/>
                  <a:pt x="200025" y="1009650"/>
                </a:cubicBezTo>
                <a:lnTo>
                  <a:pt x="133350" y="1019175"/>
                </a:lnTo>
                <a:cubicBezTo>
                  <a:pt x="100515" y="1030120"/>
                  <a:pt x="111875" y="1021600"/>
                  <a:pt x="95250" y="10382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164410" y="3157983"/>
            <a:ext cx="285750" cy="1133475"/>
          </a:xfrm>
          <a:custGeom>
            <a:avLst/>
            <a:gdLst>
              <a:gd name="connsiteX0" fmla="*/ 200025 w 285750"/>
              <a:gd name="connsiteY0" fmla="*/ 0 h 1133475"/>
              <a:gd name="connsiteX1" fmla="*/ 152400 w 285750"/>
              <a:gd name="connsiteY1" fmla="*/ 9525 h 1133475"/>
              <a:gd name="connsiteX2" fmla="*/ 66675 w 285750"/>
              <a:gd name="connsiteY2" fmla="*/ 76200 h 1133475"/>
              <a:gd name="connsiteX3" fmla="*/ 38100 w 285750"/>
              <a:gd name="connsiteY3" fmla="*/ 142875 h 1133475"/>
              <a:gd name="connsiteX4" fmla="*/ 28575 w 285750"/>
              <a:gd name="connsiteY4" fmla="*/ 171450 h 1133475"/>
              <a:gd name="connsiteX5" fmla="*/ 0 w 285750"/>
              <a:gd name="connsiteY5" fmla="*/ 247650 h 1133475"/>
              <a:gd name="connsiteX6" fmla="*/ 57150 w 285750"/>
              <a:gd name="connsiteY6" fmla="*/ 419100 h 1133475"/>
              <a:gd name="connsiteX7" fmla="*/ 133350 w 285750"/>
              <a:gd name="connsiteY7" fmla="*/ 438150 h 1133475"/>
              <a:gd name="connsiteX8" fmla="*/ 285750 w 285750"/>
              <a:gd name="connsiteY8" fmla="*/ 457200 h 1133475"/>
              <a:gd name="connsiteX9" fmla="*/ 266700 w 285750"/>
              <a:gd name="connsiteY9" fmla="*/ 571500 h 1133475"/>
              <a:gd name="connsiteX10" fmla="*/ 257175 w 285750"/>
              <a:gd name="connsiteY10" fmla="*/ 600075 h 1133475"/>
              <a:gd name="connsiteX11" fmla="*/ 209550 w 285750"/>
              <a:gd name="connsiteY11" fmla="*/ 657225 h 1133475"/>
              <a:gd name="connsiteX12" fmla="*/ 152400 w 285750"/>
              <a:gd name="connsiteY12" fmla="*/ 723900 h 1133475"/>
              <a:gd name="connsiteX13" fmla="*/ 133350 w 285750"/>
              <a:gd name="connsiteY13" fmla="*/ 752475 h 1133475"/>
              <a:gd name="connsiteX14" fmla="*/ 76200 w 285750"/>
              <a:gd name="connsiteY14" fmla="*/ 771525 h 1133475"/>
              <a:gd name="connsiteX15" fmla="*/ 57150 w 285750"/>
              <a:gd name="connsiteY15" fmla="*/ 904875 h 1133475"/>
              <a:gd name="connsiteX16" fmla="*/ 114300 w 285750"/>
              <a:gd name="connsiteY16" fmla="*/ 923925 h 1133475"/>
              <a:gd name="connsiteX17" fmla="*/ 171450 w 285750"/>
              <a:gd name="connsiteY17" fmla="*/ 962025 h 1133475"/>
              <a:gd name="connsiteX18" fmla="*/ 219075 w 285750"/>
              <a:gd name="connsiteY18" fmla="*/ 990600 h 1133475"/>
              <a:gd name="connsiteX19" fmla="*/ 228600 w 285750"/>
              <a:gd name="connsiteY19" fmla="*/ 1085850 h 1133475"/>
              <a:gd name="connsiteX20" fmla="*/ 190500 w 285750"/>
              <a:gd name="connsiteY20" fmla="*/ 1104900 h 1133475"/>
              <a:gd name="connsiteX21" fmla="*/ 161925 w 285750"/>
              <a:gd name="connsiteY21" fmla="*/ 1123950 h 1133475"/>
              <a:gd name="connsiteX22" fmla="*/ 133350 w 285750"/>
              <a:gd name="connsiteY22" fmla="*/ 1133475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1133475">
                <a:moveTo>
                  <a:pt x="200025" y="0"/>
                </a:moveTo>
                <a:cubicBezTo>
                  <a:pt x="184150" y="3175"/>
                  <a:pt x="167138" y="2826"/>
                  <a:pt x="152400" y="9525"/>
                </a:cubicBezTo>
                <a:cubicBezTo>
                  <a:pt x="110626" y="28513"/>
                  <a:pt x="95799" y="47076"/>
                  <a:pt x="66675" y="76200"/>
                </a:cubicBezTo>
                <a:cubicBezTo>
                  <a:pt x="46851" y="155494"/>
                  <a:pt x="70989" y="77096"/>
                  <a:pt x="38100" y="142875"/>
                </a:cubicBezTo>
                <a:cubicBezTo>
                  <a:pt x="33610" y="151855"/>
                  <a:pt x="32530" y="162222"/>
                  <a:pt x="28575" y="171450"/>
                </a:cubicBezTo>
                <a:cubicBezTo>
                  <a:pt x="-1310" y="241182"/>
                  <a:pt x="17561" y="177406"/>
                  <a:pt x="0" y="247650"/>
                </a:cubicBezTo>
                <a:cubicBezTo>
                  <a:pt x="3994" y="267622"/>
                  <a:pt x="1782" y="393933"/>
                  <a:pt x="57150" y="419100"/>
                </a:cubicBezTo>
                <a:cubicBezTo>
                  <a:pt x="80985" y="429934"/>
                  <a:pt x="107370" y="434903"/>
                  <a:pt x="133350" y="438150"/>
                </a:cubicBezTo>
                <a:lnTo>
                  <a:pt x="285750" y="457200"/>
                </a:lnTo>
                <a:cubicBezTo>
                  <a:pt x="279400" y="495300"/>
                  <a:pt x="274275" y="533625"/>
                  <a:pt x="266700" y="571500"/>
                </a:cubicBezTo>
                <a:cubicBezTo>
                  <a:pt x="264731" y="581345"/>
                  <a:pt x="262744" y="591721"/>
                  <a:pt x="257175" y="600075"/>
                </a:cubicBezTo>
                <a:cubicBezTo>
                  <a:pt x="243420" y="620708"/>
                  <a:pt x="224135" y="637170"/>
                  <a:pt x="209550" y="657225"/>
                </a:cubicBezTo>
                <a:cubicBezTo>
                  <a:pt x="160894" y="724127"/>
                  <a:pt x="205154" y="688731"/>
                  <a:pt x="152400" y="723900"/>
                </a:cubicBezTo>
                <a:cubicBezTo>
                  <a:pt x="146050" y="733425"/>
                  <a:pt x="143058" y="746408"/>
                  <a:pt x="133350" y="752475"/>
                </a:cubicBezTo>
                <a:cubicBezTo>
                  <a:pt x="116322" y="763118"/>
                  <a:pt x="76200" y="771525"/>
                  <a:pt x="76200" y="771525"/>
                </a:cubicBezTo>
                <a:cubicBezTo>
                  <a:pt x="22480" y="814501"/>
                  <a:pt x="-9532" y="815965"/>
                  <a:pt x="57150" y="904875"/>
                </a:cubicBezTo>
                <a:cubicBezTo>
                  <a:pt x="69198" y="920939"/>
                  <a:pt x="96339" y="914945"/>
                  <a:pt x="114300" y="923925"/>
                </a:cubicBezTo>
                <a:cubicBezTo>
                  <a:pt x="134778" y="934164"/>
                  <a:pt x="152134" y="949733"/>
                  <a:pt x="171450" y="962025"/>
                </a:cubicBezTo>
                <a:cubicBezTo>
                  <a:pt x="187069" y="971964"/>
                  <a:pt x="219075" y="990600"/>
                  <a:pt x="219075" y="990600"/>
                </a:cubicBezTo>
                <a:cubicBezTo>
                  <a:pt x="241624" y="1024424"/>
                  <a:pt x="257304" y="1034183"/>
                  <a:pt x="228600" y="1085850"/>
                </a:cubicBezTo>
                <a:cubicBezTo>
                  <a:pt x="221704" y="1098262"/>
                  <a:pt x="202828" y="1097855"/>
                  <a:pt x="190500" y="1104900"/>
                </a:cubicBezTo>
                <a:cubicBezTo>
                  <a:pt x="180561" y="1110580"/>
                  <a:pt x="172164" y="1118830"/>
                  <a:pt x="161925" y="1123950"/>
                </a:cubicBezTo>
                <a:cubicBezTo>
                  <a:pt x="152945" y="1128440"/>
                  <a:pt x="133350" y="1133475"/>
                  <a:pt x="133350" y="11334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250260" y="3119884"/>
            <a:ext cx="411892" cy="1219200"/>
          </a:xfrm>
          <a:custGeom>
            <a:avLst/>
            <a:gdLst>
              <a:gd name="connsiteX0" fmla="*/ 354742 w 411892"/>
              <a:gd name="connsiteY0" fmla="*/ 38100 h 1219200"/>
              <a:gd name="connsiteX1" fmla="*/ 297592 w 411892"/>
              <a:gd name="connsiteY1" fmla="*/ 28575 h 1219200"/>
              <a:gd name="connsiteX2" fmla="*/ 230917 w 411892"/>
              <a:gd name="connsiteY2" fmla="*/ 9525 h 1219200"/>
              <a:gd name="connsiteX3" fmla="*/ 116617 w 411892"/>
              <a:gd name="connsiteY3" fmla="*/ 0 h 1219200"/>
              <a:gd name="connsiteX4" fmla="*/ 30892 w 411892"/>
              <a:gd name="connsiteY4" fmla="*/ 28575 h 1219200"/>
              <a:gd name="connsiteX5" fmla="*/ 2317 w 411892"/>
              <a:gd name="connsiteY5" fmla="*/ 47625 h 1219200"/>
              <a:gd name="connsiteX6" fmla="*/ 11842 w 411892"/>
              <a:gd name="connsiteY6" fmla="*/ 142875 h 1219200"/>
              <a:gd name="connsiteX7" fmla="*/ 40417 w 411892"/>
              <a:gd name="connsiteY7" fmla="*/ 152400 h 1219200"/>
              <a:gd name="connsiteX8" fmla="*/ 59467 w 411892"/>
              <a:gd name="connsiteY8" fmla="*/ 180975 h 1219200"/>
              <a:gd name="connsiteX9" fmla="*/ 145192 w 411892"/>
              <a:gd name="connsiteY9" fmla="*/ 209550 h 1219200"/>
              <a:gd name="connsiteX10" fmla="*/ 230917 w 411892"/>
              <a:gd name="connsiteY10" fmla="*/ 247650 h 1219200"/>
              <a:gd name="connsiteX11" fmla="*/ 278542 w 411892"/>
              <a:gd name="connsiteY11" fmla="*/ 257175 h 1219200"/>
              <a:gd name="connsiteX12" fmla="*/ 307117 w 411892"/>
              <a:gd name="connsiteY12" fmla="*/ 314325 h 1219200"/>
              <a:gd name="connsiteX13" fmla="*/ 297592 w 411892"/>
              <a:gd name="connsiteY13" fmla="*/ 457200 h 1219200"/>
              <a:gd name="connsiteX14" fmla="*/ 269017 w 411892"/>
              <a:gd name="connsiteY14" fmla="*/ 466725 h 1219200"/>
              <a:gd name="connsiteX15" fmla="*/ 59467 w 411892"/>
              <a:gd name="connsiteY15" fmla="*/ 476250 h 1219200"/>
              <a:gd name="connsiteX16" fmla="*/ 68992 w 411892"/>
              <a:gd name="connsiteY16" fmla="*/ 628650 h 1219200"/>
              <a:gd name="connsiteX17" fmla="*/ 116617 w 411892"/>
              <a:gd name="connsiteY17" fmla="*/ 647700 h 1219200"/>
              <a:gd name="connsiteX18" fmla="*/ 240442 w 411892"/>
              <a:gd name="connsiteY18" fmla="*/ 666750 h 1219200"/>
              <a:gd name="connsiteX19" fmla="*/ 297592 w 411892"/>
              <a:gd name="connsiteY19" fmla="*/ 685800 h 1219200"/>
              <a:gd name="connsiteX20" fmla="*/ 345217 w 411892"/>
              <a:gd name="connsiteY20" fmla="*/ 704850 h 1219200"/>
              <a:gd name="connsiteX21" fmla="*/ 411892 w 411892"/>
              <a:gd name="connsiteY21" fmla="*/ 714375 h 1219200"/>
              <a:gd name="connsiteX22" fmla="*/ 392842 w 411892"/>
              <a:gd name="connsiteY22" fmla="*/ 847725 h 1219200"/>
              <a:gd name="connsiteX23" fmla="*/ 364267 w 411892"/>
              <a:gd name="connsiteY23" fmla="*/ 866775 h 1219200"/>
              <a:gd name="connsiteX24" fmla="*/ 183292 w 411892"/>
              <a:gd name="connsiteY24" fmla="*/ 895350 h 1219200"/>
              <a:gd name="connsiteX25" fmla="*/ 192817 w 411892"/>
              <a:gd name="connsiteY25" fmla="*/ 962025 h 1219200"/>
              <a:gd name="connsiteX26" fmla="*/ 211867 w 411892"/>
              <a:gd name="connsiteY26" fmla="*/ 990600 h 1219200"/>
              <a:gd name="connsiteX27" fmla="*/ 221392 w 411892"/>
              <a:gd name="connsiteY27" fmla="*/ 1038225 h 1219200"/>
              <a:gd name="connsiteX28" fmla="*/ 249967 w 411892"/>
              <a:gd name="connsiteY28" fmla="*/ 1095375 h 1219200"/>
              <a:gd name="connsiteX29" fmla="*/ 240442 w 411892"/>
              <a:gd name="connsiteY29" fmla="*/ 1171575 h 1219200"/>
              <a:gd name="connsiteX30" fmla="*/ 183292 w 411892"/>
              <a:gd name="connsiteY30" fmla="*/ 1190625 h 1219200"/>
              <a:gd name="connsiteX31" fmla="*/ 135667 w 411892"/>
              <a:gd name="connsiteY31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11892" h="1219200">
                <a:moveTo>
                  <a:pt x="354742" y="38100"/>
                </a:moveTo>
                <a:cubicBezTo>
                  <a:pt x="335692" y="34925"/>
                  <a:pt x="316410" y="32918"/>
                  <a:pt x="297592" y="28575"/>
                </a:cubicBezTo>
                <a:cubicBezTo>
                  <a:pt x="275070" y="23378"/>
                  <a:pt x="253748" y="13130"/>
                  <a:pt x="230917" y="9525"/>
                </a:cubicBezTo>
                <a:cubicBezTo>
                  <a:pt x="193153" y="3562"/>
                  <a:pt x="154717" y="3175"/>
                  <a:pt x="116617" y="0"/>
                </a:cubicBezTo>
                <a:cubicBezTo>
                  <a:pt x="88042" y="9525"/>
                  <a:pt x="58696" y="16990"/>
                  <a:pt x="30892" y="28575"/>
                </a:cubicBezTo>
                <a:cubicBezTo>
                  <a:pt x="20325" y="32978"/>
                  <a:pt x="4199" y="36333"/>
                  <a:pt x="2317" y="47625"/>
                </a:cubicBezTo>
                <a:cubicBezTo>
                  <a:pt x="-2929" y="79099"/>
                  <a:pt x="938" y="112888"/>
                  <a:pt x="11842" y="142875"/>
                </a:cubicBezTo>
                <a:cubicBezTo>
                  <a:pt x="15273" y="152311"/>
                  <a:pt x="30892" y="149225"/>
                  <a:pt x="40417" y="152400"/>
                </a:cubicBezTo>
                <a:cubicBezTo>
                  <a:pt x="46767" y="161925"/>
                  <a:pt x="49759" y="174908"/>
                  <a:pt x="59467" y="180975"/>
                </a:cubicBezTo>
                <a:cubicBezTo>
                  <a:pt x="97567" y="204788"/>
                  <a:pt x="111854" y="192881"/>
                  <a:pt x="145192" y="209550"/>
                </a:cubicBezTo>
                <a:cubicBezTo>
                  <a:pt x="173335" y="223622"/>
                  <a:pt x="200513" y="238529"/>
                  <a:pt x="230917" y="247650"/>
                </a:cubicBezTo>
                <a:cubicBezTo>
                  <a:pt x="246424" y="252302"/>
                  <a:pt x="262667" y="254000"/>
                  <a:pt x="278542" y="257175"/>
                </a:cubicBezTo>
                <a:cubicBezTo>
                  <a:pt x="288174" y="271622"/>
                  <a:pt x="307117" y="294607"/>
                  <a:pt x="307117" y="314325"/>
                </a:cubicBezTo>
                <a:cubicBezTo>
                  <a:pt x="307117" y="362056"/>
                  <a:pt x="309168" y="410894"/>
                  <a:pt x="297592" y="457200"/>
                </a:cubicBezTo>
                <a:cubicBezTo>
                  <a:pt x="295157" y="466940"/>
                  <a:pt x="279025" y="465924"/>
                  <a:pt x="269017" y="466725"/>
                </a:cubicBezTo>
                <a:cubicBezTo>
                  <a:pt x="199318" y="472301"/>
                  <a:pt x="129317" y="473075"/>
                  <a:pt x="59467" y="476250"/>
                </a:cubicBezTo>
                <a:cubicBezTo>
                  <a:pt x="62642" y="527050"/>
                  <a:pt x="52896" y="580363"/>
                  <a:pt x="68992" y="628650"/>
                </a:cubicBezTo>
                <a:cubicBezTo>
                  <a:pt x="74399" y="644870"/>
                  <a:pt x="100122" y="643201"/>
                  <a:pt x="116617" y="647700"/>
                </a:cubicBezTo>
                <a:cubicBezTo>
                  <a:pt x="131154" y="651665"/>
                  <a:pt x="229928" y="665248"/>
                  <a:pt x="240442" y="666750"/>
                </a:cubicBezTo>
                <a:cubicBezTo>
                  <a:pt x="259492" y="673100"/>
                  <a:pt x="278721" y="678938"/>
                  <a:pt x="297592" y="685800"/>
                </a:cubicBezTo>
                <a:cubicBezTo>
                  <a:pt x="313660" y="691643"/>
                  <a:pt x="328630" y="700703"/>
                  <a:pt x="345217" y="704850"/>
                </a:cubicBezTo>
                <a:cubicBezTo>
                  <a:pt x="366997" y="710295"/>
                  <a:pt x="389667" y="711200"/>
                  <a:pt x="411892" y="714375"/>
                </a:cubicBezTo>
                <a:cubicBezTo>
                  <a:pt x="405542" y="758825"/>
                  <a:pt x="406235" y="804868"/>
                  <a:pt x="392842" y="847725"/>
                </a:cubicBezTo>
                <a:cubicBezTo>
                  <a:pt x="389427" y="858652"/>
                  <a:pt x="375025" y="862863"/>
                  <a:pt x="364267" y="866775"/>
                </a:cubicBezTo>
                <a:cubicBezTo>
                  <a:pt x="299971" y="890155"/>
                  <a:pt x="252626" y="889047"/>
                  <a:pt x="183292" y="895350"/>
                </a:cubicBezTo>
                <a:cubicBezTo>
                  <a:pt x="186467" y="917575"/>
                  <a:pt x="186366" y="940521"/>
                  <a:pt x="192817" y="962025"/>
                </a:cubicBezTo>
                <a:cubicBezTo>
                  <a:pt x="196106" y="972990"/>
                  <a:pt x="207847" y="979881"/>
                  <a:pt x="211867" y="990600"/>
                </a:cubicBezTo>
                <a:cubicBezTo>
                  <a:pt x="217551" y="1005759"/>
                  <a:pt x="217465" y="1022519"/>
                  <a:pt x="221392" y="1038225"/>
                </a:cubicBezTo>
                <a:cubicBezTo>
                  <a:pt x="229279" y="1069773"/>
                  <a:pt x="231343" y="1067439"/>
                  <a:pt x="249967" y="1095375"/>
                </a:cubicBezTo>
                <a:cubicBezTo>
                  <a:pt x="246792" y="1120775"/>
                  <a:pt x="255121" y="1150605"/>
                  <a:pt x="240442" y="1171575"/>
                </a:cubicBezTo>
                <a:cubicBezTo>
                  <a:pt x="228927" y="1188026"/>
                  <a:pt x="200000" y="1179486"/>
                  <a:pt x="183292" y="1190625"/>
                </a:cubicBezTo>
                <a:cubicBezTo>
                  <a:pt x="148810" y="1213613"/>
                  <a:pt x="164956" y="1204555"/>
                  <a:pt x="135667" y="1219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6625" y="4367659"/>
            <a:ext cx="325730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T1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293341" y="4481959"/>
            <a:ext cx="325730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T3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164410" y="4486394"/>
            <a:ext cx="325730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T2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1821239" y="2605534"/>
            <a:ext cx="101207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ThreadGroup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5575" y="457200"/>
            <a:ext cx="8836025" cy="19812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provides a convenient way to group multiple threads in a single object. In such way, we can suspend, resume or interrupt group of threads by a single method call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thread group is implemented by </a:t>
            </a:r>
            <a:r>
              <a:rPr lang="en-US" sz="1200" i="1" dirty="0">
                <a:solidFill>
                  <a:srgbClr val="C00000"/>
                </a:solidFill>
              </a:rPr>
              <a:t>java.lang.ThreadGroup</a:t>
            </a:r>
            <a:r>
              <a:rPr lang="en-US" sz="1200" dirty="0"/>
              <a:t> </a:t>
            </a:r>
            <a:r>
              <a:rPr lang="en-US" sz="1200" dirty="0" smtClean="0"/>
              <a:t>class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thread group represents a set of threads. In addition, a thread group can also include other thread groups. The thread groups form a tree in which every thread group except the initial thread group has a parent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thread is allowed to access information about its own thread group, but not to access information about its thread group's parent thread group or any other thread groups.</a:t>
            </a:r>
            <a:endParaRPr lang="en-US" sz="1200" dirty="0"/>
          </a:p>
        </p:txBody>
      </p:sp>
      <p:sp>
        <p:nvSpPr>
          <p:cNvPr id="2" name="Rounded Rectangle 1"/>
          <p:cNvSpPr/>
          <p:nvPr/>
        </p:nvSpPr>
        <p:spPr>
          <a:xfrm>
            <a:off x="5029200" y="2953196"/>
            <a:ext cx="3505200" cy="1905000"/>
          </a:xfrm>
          <a:prstGeom prst="round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72200" y="2605533"/>
            <a:ext cx="101207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ThreadGroup</a:t>
            </a:r>
          </a:p>
        </p:txBody>
      </p:sp>
      <p:sp>
        <p:nvSpPr>
          <p:cNvPr id="5" name="Oval 4"/>
          <p:cNvSpPr/>
          <p:nvPr/>
        </p:nvSpPr>
        <p:spPr>
          <a:xfrm>
            <a:off x="5257800" y="3724720"/>
            <a:ext cx="914400" cy="56673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67600" y="3706115"/>
            <a:ext cx="914400" cy="56673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324600" y="3724720"/>
            <a:ext cx="914400" cy="56673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476486" y="3924300"/>
            <a:ext cx="190889" cy="266700"/>
          </a:xfrm>
          <a:custGeom>
            <a:avLst/>
            <a:gdLst>
              <a:gd name="connsiteX0" fmla="*/ 19439 w 190889"/>
              <a:gd name="connsiteY0" fmla="*/ 0 h 266700"/>
              <a:gd name="connsiteX1" fmla="*/ 389 w 190889"/>
              <a:gd name="connsiteY1" fmla="*/ 47625 h 266700"/>
              <a:gd name="connsiteX2" fmla="*/ 95639 w 190889"/>
              <a:gd name="connsiteY2" fmla="*/ 142875 h 266700"/>
              <a:gd name="connsiteX3" fmla="*/ 133739 w 190889"/>
              <a:gd name="connsiteY3" fmla="*/ 152400 h 266700"/>
              <a:gd name="connsiteX4" fmla="*/ 190889 w 190889"/>
              <a:gd name="connsiteY4" fmla="*/ 171450 h 266700"/>
              <a:gd name="connsiteX5" fmla="*/ 162314 w 190889"/>
              <a:gd name="connsiteY5" fmla="*/ 190500 h 266700"/>
              <a:gd name="connsiteX6" fmla="*/ 86114 w 190889"/>
              <a:gd name="connsiteY6" fmla="*/ 200025 h 266700"/>
              <a:gd name="connsiteX7" fmla="*/ 57539 w 190889"/>
              <a:gd name="connsiteY7" fmla="*/ 209550 h 266700"/>
              <a:gd name="connsiteX8" fmla="*/ 28964 w 190889"/>
              <a:gd name="connsiteY8" fmla="*/ 238125 h 266700"/>
              <a:gd name="connsiteX9" fmla="*/ 57539 w 190889"/>
              <a:gd name="connsiteY9" fmla="*/ 257175 h 266700"/>
              <a:gd name="connsiteX10" fmla="*/ 95639 w 190889"/>
              <a:gd name="connsiteY10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889" h="266700">
                <a:moveTo>
                  <a:pt x="19439" y="0"/>
                </a:moveTo>
                <a:cubicBezTo>
                  <a:pt x="13089" y="15875"/>
                  <a:pt x="-2670" y="30803"/>
                  <a:pt x="389" y="47625"/>
                </a:cubicBezTo>
                <a:cubicBezTo>
                  <a:pt x="6437" y="80887"/>
                  <a:pt x="64191" y="135013"/>
                  <a:pt x="95639" y="142875"/>
                </a:cubicBezTo>
                <a:cubicBezTo>
                  <a:pt x="108339" y="146050"/>
                  <a:pt x="121200" y="148638"/>
                  <a:pt x="133739" y="152400"/>
                </a:cubicBezTo>
                <a:cubicBezTo>
                  <a:pt x="152973" y="158170"/>
                  <a:pt x="190889" y="171450"/>
                  <a:pt x="190889" y="171450"/>
                </a:cubicBezTo>
                <a:cubicBezTo>
                  <a:pt x="181364" y="177800"/>
                  <a:pt x="173358" y="187488"/>
                  <a:pt x="162314" y="190500"/>
                </a:cubicBezTo>
                <a:cubicBezTo>
                  <a:pt x="137618" y="197235"/>
                  <a:pt x="111299" y="195446"/>
                  <a:pt x="86114" y="200025"/>
                </a:cubicBezTo>
                <a:cubicBezTo>
                  <a:pt x="76236" y="201821"/>
                  <a:pt x="67064" y="206375"/>
                  <a:pt x="57539" y="209550"/>
                </a:cubicBezTo>
                <a:cubicBezTo>
                  <a:pt x="48014" y="219075"/>
                  <a:pt x="28964" y="224655"/>
                  <a:pt x="28964" y="238125"/>
                </a:cubicBezTo>
                <a:cubicBezTo>
                  <a:pt x="28964" y="249573"/>
                  <a:pt x="47017" y="252666"/>
                  <a:pt x="57539" y="257175"/>
                </a:cubicBezTo>
                <a:cubicBezTo>
                  <a:pt x="69571" y="262332"/>
                  <a:pt x="95639" y="266700"/>
                  <a:pt x="95639" y="2667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740015" y="3924300"/>
            <a:ext cx="175010" cy="267562"/>
          </a:xfrm>
          <a:custGeom>
            <a:avLst/>
            <a:gdLst>
              <a:gd name="connsiteX0" fmla="*/ 175010 w 175010"/>
              <a:gd name="connsiteY0" fmla="*/ 0 h 267562"/>
              <a:gd name="connsiteX1" fmla="*/ 32135 w 175010"/>
              <a:gd name="connsiteY1" fmla="*/ 9525 h 267562"/>
              <a:gd name="connsiteX2" fmla="*/ 13085 w 175010"/>
              <a:gd name="connsiteY2" fmla="*/ 133350 h 267562"/>
              <a:gd name="connsiteX3" fmla="*/ 60710 w 175010"/>
              <a:gd name="connsiteY3" fmla="*/ 152400 h 267562"/>
              <a:gd name="connsiteX4" fmla="*/ 98810 w 175010"/>
              <a:gd name="connsiteY4" fmla="*/ 161925 h 267562"/>
              <a:gd name="connsiteX5" fmla="*/ 127385 w 175010"/>
              <a:gd name="connsiteY5" fmla="*/ 171450 h 267562"/>
              <a:gd name="connsiteX6" fmla="*/ 146435 w 175010"/>
              <a:gd name="connsiteY6" fmla="*/ 209550 h 267562"/>
              <a:gd name="connsiteX7" fmla="*/ 136910 w 175010"/>
              <a:gd name="connsiteY7" fmla="*/ 247650 h 267562"/>
              <a:gd name="connsiteX8" fmla="*/ 13085 w 175010"/>
              <a:gd name="connsiteY8" fmla="*/ 266700 h 26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010" h="267562">
                <a:moveTo>
                  <a:pt x="175010" y="0"/>
                </a:moveTo>
                <a:cubicBezTo>
                  <a:pt x="127385" y="3175"/>
                  <a:pt x="78729" y="-829"/>
                  <a:pt x="32135" y="9525"/>
                </a:cubicBezTo>
                <a:cubicBezTo>
                  <a:pt x="-20388" y="21197"/>
                  <a:pt x="5501" y="118182"/>
                  <a:pt x="13085" y="133350"/>
                </a:cubicBezTo>
                <a:cubicBezTo>
                  <a:pt x="20731" y="148643"/>
                  <a:pt x="44490" y="146993"/>
                  <a:pt x="60710" y="152400"/>
                </a:cubicBezTo>
                <a:cubicBezTo>
                  <a:pt x="73129" y="156540"/>
                  <a:pt x="86223" y="158329"/>
                  <a:pt x="98810" y="161925"/>
                </a:cubicBezTo>
                <a:cubicBezTo>
                  <a:pt x="108464" y="164683"/>
                  <a:pt x="117860" y="168275"/>
                  <a:pt x="127385" y="171450"/>
                </a:cubicBezTo>
                <a:cubicBezTo>
                  <a:pt x="133735" y="184150"/>
                  <a:pt x="144674" y="195461"/>
                  <a:pt x="146435" y="209550"/>
                </a:cubicBezTo>
                <a:cubicBezTo>
                  <a:pt x="148059" y="222540"/>
                  <a:pt x="146849" y="239131"/>
                  <a:pt x="136910" y="247650"/>
                </a:cubicBezTo>
                <a:cubicBezTo>
                  <a:pt x="106485" y="273728"/>
                  <a:pt x="46925" y="266700"/>
                  <a:pt x="13085" y="2667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548305" y="3914775"/>
            <a:ext cx="138245" cy="285750"/>
          </a:xfrm>
          <a:custGeom>
            <a:avLst/>
            <a:gdLst>
              <a:gd name="connsiteX0" fmla="*/ 52520 w 138245"/>
              <a:gd name="connsiteY0" fmla="*/ 0 h 285750"/>
              <a:gd name="connsiteX1" fmla="*/ 23945 w 138245"/>
              <a:gd name="connsiteY1" fmla="*/ 142875 h 285750"/>
              <a:gd name="connsiteX2" fmla="*/ 109670 w 138245"/>
              <a:gd name="connsiteY2" fmla="*/ 152400 h 285750"/>
              <a:gd name="connsiteX3" fmla="*/ 128720 w 138245"/>
              <a:gd name="connsiteY3" fmla="*/ 180975 h 285750"/>
              <a:gd name="connsiteX4" fmla="*/ 138245 w 138245"/>
              <a:gd name="connsiteY4" fmla="*/ 228600 h 285750"/>
              <a:gd name="connsiteX5" fmla="*/ 128720 w 138245"/>
              <a:gd name="connsiteY5" fmla="*/ 257175 h 285750"/>
              <a:gd name="connsiteX6" fmla="*/ 62045 w 138245"/>
              <a:gd name="connsiteY6" fmla="*/ 276225 h 285750"/>
              <a:gd name="connsiteX7" fmla="*/ 52520 w 138245"/>
              <a:gd name="connsiteY7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245" h="285750">
                <a:moveTo>
                  <a:pt x="52520" y="0"/>
                </a:moveTo>
                <a:cubicBezTo>
                  <a:pt x="22352" y="37710"/>
                  <a:pt x="-31338" y="82064"/>
                  <a:pt x="23945" y="142875"/>
                </a:cubicBezTo>
                <a:cubicBezTo>
                  <a:pt x="43285" y="164149"/>
                  <a:pt x="81095" y="149225"/>
                  <a:pt x="109670" y="152400"/>
                </a:cubicBezTo>
                <a:cubicBezTo>
                  <a:pt x="116020" y="161925"/>
                  <a:pt x="124700" y="170256"/>
                  <a:pt x="128720" y="180975"/>
                </a:cubicBezTo>
                <a:cubicBezTo>
                  <a:pt x="134404" y="196134"/>
                  <a:pt x="138245" y="212411"/>
                  <a:pt x="138245" y="228600"/>
                </a:cubicBezTo>
                <a:cubicBezTo>
                  <a:pt x="138245" y="238640"/>
                  <a:pt x="135820" y="250075"/>
                  <a:pt x="128720" y="257175"/>
                </a:cubicBezTo>
                <a:cubicBezTo>
                  <a:pt x="124102" y="261793"/>
                  <a:pt x="62457" y="276060"/>
                  <a:pt x="62045" y="276225"/>
                </a:cubicBezTo>
                <a:cubicBezTo>
                  <a:pt x="57876" y="277893"/>
                  <a:pt x="55695" y="282575"/>
                  <a:pt x="52520" y="2857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772275" y="3924300"/>
            <a:ext cx="161681" cy="326666"/>
          </a:xfrm>
          <a:custGeom>
            <a:avLst/>
            <a:gdLst>
              <a:gd name="connsiteX0" fmla="*/ 76200 w 161681"/>
              <a:gd name="connsiteY0" fmla="*/ 0 h 326666"/>
              <a:gd name="connsiteX1" fmla="*/ 76200 w 161681"/>
              <a:gd name="connsiteY1" fmla="*/ 123825 h 326666"/>
              <a:gd name="connsiteX2" fmla="*/ 104775 w 161681"/>
              <a:gd name="connsiteY2" fmla="*/ 142875 h 326666"/>
              <a:gd name="connsiteX3" fmla="*/ 133350 w 161681"/>
              <a:gd name="connsiteY3" fmla="*/ 314325 h 326666"/>
              <a:gd name="connsiteX4" fmla="*/ 0 w 161681"/>
              <a:gd name="connsiteY4" fmla="*/ 314325 h 326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681" h="326666">
                <a:moveTo>
                  <a:pt x="76200" y="0"/>
                </a:moveTo>
                <a:cubicBezTo>
                  <a:pt x="67004" y="45980"/>
                  <a:pt x="56209" y="73848"/>
                  <a:pt x="76200" y="123825"/>
                </a:cubicBezTo>
                <a:cubicBezTo>
                  <a:pt x="80452" y="134454"/>
                  <a:pt x="95250" y="136525"/>
                  <a:pt x="104775" y="142875"/>
                </a:cubicBezTo>
                <a:cubicBezTo>
                  <a:pt x="130762" y="181855"/>
                  <a:pt x="200418" y="260671"/>
                  <a:pt x="133350" y="314325"/>
                </a:cubicBezTo>
                <a:cubicBezTo>
                  <a:pt x="98640" y="342093"/>
                  <a:pt x="44450" y="314325"/>
                  <a:pt x="0" y="3143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7000875" y="3924300"/>
            <a:ext cx="163102" cy="171478"/>
          </a:xfrm>
          <a:custGeom>
            <a:avLst/>
            <a:gdLst>
              <a:gd name="connsiteX0" fmla="*/ 85725 w 163102"/>
              <a:gd name="connsiteY0" fmla="*/ 0 h 171478"/>
              <a:gd name="connsiteX1" fmla="*/ 47625 w 163102"/>
              <a:gd name="connsiteY1" fmla="*/ 47625 h 171478"/>
              <a:gd name="connsiteX2" fmla="*/ 142875 w 163102"/>
              <a:gd name="connsiteY2" fmla="*/ 76200 h 171478"/>
              <a:gd name="connsiteX3" fmla="*/ 152400 w 163102"/>
              <a:gd name="connsiteY3" fmla="*/ 142875 h 171478"/>
              <a:gd name="connsiteX4" fmla="*/ 104775 w 163102"/>
              <a:gd name="connsiteY4" fmla="*/ 152400 h 171478"/>
              <a:gd name="connsiteX5" fmla="*/ 76200 w 163102"/>
              <a:gd name="connsiteY5" fmla="*/ 161925 h 171478"/>
              <a:gd name="connsiteX6" fmla="*/ 0 w 163102"/>
              <a:gd name="connsiteY6" fmla="*/ 171450 h 17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102" h="171478">
                <a:moveTo>
                  <a:pt x="85725" y="0"/>
                </a:moveTo>
                <a:cubicBezTo>
                  <a:pt x="73025" y="15875"/>
                  <a:pt x="42040" y="28077"/>
                  <a:pt x="47625" y="47625"/>
                </a:cubicBezTo>
                <a:cubicBezTo>
                  <a:pt x="49409" y="53868"/>
                  <a:pt x="129485" y="72852"/>
                  <a:pt x="142875" y="76200"/>
                </a:cubicBezTo>
                <a:cubicBezTo>
                  <a:pt x="149072" y="88595"/>
                  <a:pt x="178678" y="125356"/>
                  <a:pt x="152400" y="142875"/>
                </a:cubicBezTo>
                <a:cubicBezTo>
                  <a:pt x="138930" y="151855"/>
                  <a:pt x="120481" y="148473"/>
                  <a:pt x="104775" y="152400"/>
                </a:cubicBezTo>
                <a:cubicBezTo>
                  <a:pt x="95035" y="154835"/>
                  <a:pt x="86001" y="159747"/>
                  <a:pt x="76200" y="161925"/>
                </a:cubicBezTo>
                <a:cubicBezTo>
                  <a:pt x="28640" y="172494"/>
                  <a:pt x="33150" y="171450"/>
                  <a:pt x="0" y="1714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7751008" y="3886200"/>
            <a:ext cx="223478" cy="305264"/>
          </a:xfrm>
          <a:custGeom>
            <a:avLst/>
            <a:gdLst>
              <a:gd name="connsiteX0" fmla="*/ 69017 w 223478"/>
              <a:gd name="connsiteY0" fmla="*/ 0 h 305264"/>
              <a:gd name="connsiteX1" fmla="*/ 21392 w 223478"/>
              <a:gd name="connsiteY1" fmla="*/ 76200 h 305264"/>
              <a:gd name="connsiteX2" fmla="*/ 69017 w 223478"/>
              <a:gd name="connsiteY2" fmla="*/ 95250 h 305264"/>
              <a:gd name="connsiteX3" fmla="*/ 97592 w 223478"/>
              <a:gd name="connsiteY3" fmla="*/ 104775 h 305264"/>
              <a:gd name="connsiteX4" fmla="*/ 126167 w 223478"/>
              <a:gd name="connsiteY4" fmla="*/ 123825 h 305264"/>
              <a:gd name="connsiteX5" fmla="*/ 202367 w 223478"/>
              <a:gd name="connsiteY5" fmla="*/ 142875 h 305264"/>
              <a:gd name="connsiteX6" fmla="*/ 221417 w 223478"/>
              <a:gd name="connsiteY6" fmla="*/ 171450 h 305264"/>
              <a:gd name="connsiteX7" fmla="*/ 211892 w 223478"/>
              <a:gd name="connsiteY7" fmla="*/ 266700 h 305264"/>
              <a:gd name="connsiteX8" fmla="*/ 116642 w 223478"/>
              <a:gd name="connsiteY8" fmla="*/ 304800 h 305264"/>
              <a:gd name="connsiteX9" fmla="*/ 97592 w 223478"/>
              <a:gd name="connsiteY9" fmla="*/ 304800 h 30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478" h="305264">
                <a:moveTo>
                  <a:pt x="69017" y="0"/>
                </a:moveTo>
                <a:cubicBezTo>
                  <a:pt x="24514" y="7417"/>
                  <a:pt x="-31310" y="-2853"/>
                  <a:pt x="21392" y="76200"/>
                </a:cubicBezTo>
                <a:cubicBezTo>
                  <a:pt x="30876" y="90426"/>
                  <a:pt x="53008" y="89247"/>
                  <a:pt x="69017" y="95250"/>
                </a:cubicBezTo>
                <a:cubicBezTo>
                  <a:pt x="78418" y="98775"/>
                  <a:pt x="88612" y="100285"/>
                  <a:pt x="97592" y="104775"/>
                </a:cubicBezTo>
                <a:cubicBezTo>
                  <a:pt x="107831" y="109895"/>
                  <a:pt x="115409" y="119913"/>
                  <a:pt x="126167" y="123825"/>
                </a:cubicBezTo>
                <a:cubicBezTo>
                  <a:pt x="150772" y="132772"/>
                  <a:pt x="176967" y="136525"/>
                  <a:pt x="202367" y="142875"/>
                </a:cubicBezTo>
                <a:cubicBezTo>
                  <a:pt x="208717" y="152400"/>
                  <a:pt x="220539" y="160036"/>
                  <a:pt x="221417" y="171450"/>
                </a:cubicBezTo>
                <a:cubicBezTo>
                  <a:pt x="223864" y="203264"/>
                  <a:pt x="227020" y="238606"/>
                  <a:pt x="211892" y="266700"/>
                </a:cubicBezTo>
                <a:cubicBezTo>
                  <a:pt x="203027" y="283163"/>
                  <a:pt x="138530" y="301152"/>
                  <a:pt x="116642" y="304800"/>
                </a:cubicBezTo>
                <a:cubicBezTo>
                  <a:pt x="110378" y="305844"/>
                  <a:pt x="103942" y="304800"/>
                  <a:pt x="97592" y="304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8152916" y="3923003"/>
            <a:ext cx="133834" cy="248947"/>
          </a:xfrm>
          <a:custGeom>
            <a:avLst/>
            <a:gdLst>
              <a:gd name="connsiteX0" fmla="*/ 67159 w 133834"/>
              <a:gd name="connsiteY0" fmla="*/ 10822 h 248947"/>
              <a:gd name="connsiteX1" fmla="*/ 19534 w 133834"/>
              <a:gd name="connsiteY1" fmla="*/ 1297 h 248947"/>
              <a:gd name="connsiteX2" fmla="*/ 10009 w 133834"/>
              <a:gd name="connsiteY2" fmla="*/ 29872 h 248947"/>
              <a:gd name="connsiteX3" fmla="*/ 19534 w 133834"/>
              <a:gd name="connsiteY3" fmla="*/ 87022 h 248947"/>
              <a:gd name="connsiteX4" fmla="*/ 67159 w 133834"/>
              <a:gd name="connsiteY4" fmla="*/ 96547 h 248947"/>
              <a:gd name="connsiteX5" fmla="*/ 133834 w 133834"/>
              <a:gd name="connsiteY5" fmla="*/ 106072 h 248947"/>
              <a:gd name="connsiteX6" fmla="*/ 124309 w 133834"/>
              <a:gd name="connsiteY6" fmla="*/ 153697 h 248947"/>
              <a:gd name="connsiteX7" fmla="*/ 19534 w 133834"/>
              <a:gd name="connsiteY7" fmla="*/ 191797 h 248947"/>
              <a:gd name="connsiteX8" fmla="*/ 484 w 133834"/>
              <a:gd name="connsiteY8" fmla="*/ 248947 h 24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834" h="248947">
                <a:moveTo>
                  <a:pt x="67159" y="10822"/>
                </a:moveTo>
                <a:cubicBezTo>
                  <a:pt x="51284" y="7647"/>
                  <a:pt x="34893" y="-3823"/>
                  <a:pt x="19534" y="1297"/>
                </a:cubicBezTo>
                <a:cubicBezTo>
                  <a:pt x="10009" y="4472"/>
                  <a:pt x="10009" y="19832"/>
                  <a:pt x="10009" y="29872"/>
                </a:cubicBezTo>
                <a:cubicBezTo>
                  <a:pt x="10009" y="49185"/>
                  <a:pt x="6965" y="72359"/>
                  <a:pt x="19534" y="87022"/>
                </a:cubicBezTo>
                <a:cubicBezTo>
                  <a:pt x="30070" y="99314"/>
                  <a:pt x="51190" y="93885"/>
                  <a:pt x="67159" y="96547"/>
                </a:cubicBezTo>
                <a:cubicBezTo>
                  <a:pt x="89304" y="100238"/>
                  <a:pt x="111609" y="102897"/>
                  <a:pt x="133834" y="106072"/>
                </a:cubicBezTo>
                <a:cubicBezTo>
                  <a:pt x="130659" y="121947"/>
                  <a:pt x="131549" y="139217"/>
                  <a:pt x="124309" y="153697"/>
                </a:cubicBezTo>
                <a:cubicBezTo>
                  <a:pt x="102527" y="197261"/>
                  <a:pt x="61795" y="186514"/>
                  <a:pt x="19534" y="191797"/>
                </a:cubicBezTo>
                <a:cubicBezTo>
                  <a:pt x="-4800" y="228297"/>
                  <a:pt x="484" y="208924"/>
                  <a:pt x="484" y="2489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27882" y="3423552"/>
            <a:ext cx="824265" cy="2154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800" dirty="0" smtClean="0"/>
              <a:t>ThreadGroup A</a:t>
            </a:r>
            <a:endParaRPr lang="en-US" sz="800" dirty="0"/>
          </a:p>
        </p:txBody>
      </p:sp>
      <p:sp>
        <p:nvSpPr>
          <p:cNvPr id="26" name="Rectangle 25"/>
          <p:cNvSpPr/>
          <p:nvPr/>
        </p:nvSpPr>
        <p:spPr>
          <a:xfrm>
            <a:off x="7471007" y="3423552"/>
            <a:ext cx="819455" cy="2154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800" dirty="0" smtClean="0"/>
              <a:t>ThreadGroup C</a:t>
            </a:r>
            <a:endParaRPr lang="en-US" sz="800" dirty="0"/>
          </a:p>
        </p:txBody>
      </p:sp>
      <p:sp>
        <p:nvSpPr>
          <p:cNvPr id="27" name="Rectangle 26"/>
          <p:cNvSpPr/>
          <p:nvPr/>
        </p:nvSpPr>
        <p:spPr>
          <a:xfrm>
            <a:off x="6369532" y="3423552"/>
            <a:ext cx="821059" cy="2154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800" dirty="0" smtClean="0"/>
              <a:t>ThreadGroup B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8242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183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ThreadGroup in Java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484687" y="838200"/>
            <a:ext cx="4257675" cy="942976"/>
          </a:xfrm>
          <a:prstGeom prst="wedgeRoundRectCallout">
            <a:avLst>
              <a:gd name="adj1" fmla="val -62220"/>
              <a:gd name="adj2" fmla="val -892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Now all 3 threads belong to one </a:t>
            </a:r>
            <a:r>
              <a:rPr lang="en-US" sz="1200" dirty="0" smtClean="0"/>
              <a:t>group[</a:t>
            </a:r>
            <a:r>
              <a:rPr lang="en-US" sz="1200" b="1" dirty="0" smtClean="0"/>
              <a:t>Group A</a:t>
            </a:r>
            <a:r>
              <a:rPr lang="en-US" sz="1200" dirty="0" smtClean="0"/>
              <a:t>]. </a:t>
            </a:r>
            <a:r>
              <a:rPr lang="en-US" sz="1200" dirty="0"/>
              <a:t>Here, </a:t>
            </a:r>
            <a:r>
              <a:rPr lang="en-US" sz="1200" b="1" dirty="0" smtClean="0">
                <a:solidFill>
                  <a:srgbClr val="C00000"/>
                </a:solidFill>
              </a:rPr>
              <a:t>tg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/>
              <a:t>is the thread group name, MyRunnable is the class that implements Runnable interface and </a:t>
            </a:r>
            <a:r>
              <a:rPr lang="en-US" sz="1200" dirty="0" smtClean="0"/>
              <a:t>“</a:t>
            </a:r>
            <a:r>
              <a:rPr lang="en-US" sz="1200" b="1" dirty="0" smtClean="0"/>
              <a:t>thread1</a:t>
            </a:r>
            <a:r>
              <a:rPr lang="en-US" sz="1200" dirty="0" smtClean="0"/>
              <a:t>", </a:t>
            </a:r>
            <a:r>
              <a:rPr lang="en-US" sz="1200" dirty="0"/>
              <a:t>"</a:t>
            </a:r>
            <a:r>
              <a:rPr lang="en-US" sz="1200" b="1" dirty="0" smtClean="0"/>
              <a:t>thread2</a:t>
            </a:r>
            <a:r>
              <a:rPr lang="en-US" sz="1200" dirty="0" smtClean="0"/>
              <a:t>" </a:t>
            </a:r>
            <a:r>
              <a:rPr lang="en-US" sz="1200" dirty="0"/>
              <a:t>and "</a:t>
            </a:r>
            <a:r>
              <a:rPr lang="en-US" sz="1200" b="1" dirty="0" smtClean="0"/>
              <a:t>thread3</a:t>
            </a:r>
            <a:r>
              <a:rPr lang="en-US" sz="1200" dirty="0" smtClean="0"/>
              <a:t>" </a:t>
            </a:r>
            <a:r>
              <a:rPr lang="en-US" sz="1200" dirty="0"/>
              <a:t>are the thread names.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55575" y="3429000"/>
            <a:ext cx="3810000" cy="304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Thread.currentThread().getThreadGroup().interrupt();  </a:t>
            </a:r>
          </a:p>
        </p:txBody>
      </p:sp>
      <p:cxnSp>
        <p:nvCxnSpPr>
          <p:cNvPr id="16" name="Straight Arrow Connector 15"/>
          <p:cNvCxnSpPr>
            <a:stCxn id="14" idx="3"/>
            <a:endCxn id="18" idx="1"/>
          </p:cNvCxnSpPr>
          <p:nvPr/>
        </p:nvCxnSpPr>
        <p:spPr>
          <a:xfrm>
            <a:off x="3965575" y="3581400"/>
            <a:ext cx="377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43400" y="3365956"/>
            <a:ext cx="2667000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/>
              <a:t>Now we can interrupt all threads by a single line of code only.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685800"/>
            <a:ext cx="3619500" cy="17049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4389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21838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ThreadGroup in Java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2191435"/>
            <a:ext cx="7391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https://docs.oracle.com/javase/8/docs/api/index.html?java/lang/ThreadGroup.html</a:t>
            </a:r>
          </a:p>
        </p:txBody>
      </p:sp>
    </p:spTree>
    <p:extLst>
      <p:ext uri="{BB962C8B-B14F-4D97-AF65-F5344CB8AC3E}">
        <p14:creationId xmlns:p14="http://schemas.microsoft.com/office/powerpoint/2010/main" val="161160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79434</TotalTime>
  <Words>129</Words>
  <Application>Microsoft Office PowerPoint</Application>
  <PresentationFormat>Custom</PresentationFormat>
  <Paragraphs>25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7914</cp:revision>
  <dcterms:created xsi:type="dcterms:W3CDTF">2006-08-16T00:00:00Z</dcterms:created>
  <dcterms:modified xsi:type="dcterms:W3CDTF">2016-11-23T11:31:51Z</dcterms:modified>
</cp:coreProperties>
</file>