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flatMap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57200"/>
            <a:ext cx="7696200" cy="18288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In </a:t>
            </a:r>
            <a:r>
              <a:rPr lang="en-US" sz="1200" dirty="0"/>
              <a:t>Java 8, Stream can hold different data types, for examples: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smtClean="0"/>
              <a:t>Stream&lt;String</a:t>
            </a:r>
            <a:r>
              <a:rPr lang="en-US" sz="1200" dirty="0"/>
              <a:t>[]&gt;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smtClean="0"/>
              <a:t>Stream&lt;Set&lt;String</a:t>
            </a:r>
            <a:r>
              <a:rPr lang="en-US" sz="1200" dirty="0"/>
              <a:t>&gt;&gt;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smtClean="0"/>
              <a:t>Stream&lt;List&lt;String</a:t>
            </a:r>
            <a:r>
              <a:rPr lang="en-US" sz="1200" dirty="0"/>
              <a:t>&gt;&gt;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smtClean="0"/>
              <a:t>Stream&lt;List&lt;Object&gt;&gt;</a:t>
            </a:r>
          </a:p>
          <a:p>
            <a:endParaRPr lang="en-US" sz="1200" dirty="0" smtClean="0"/>
          </a:p>
          <a:p>
            <a:r>
              <a:rPr lang="en-US" sz="1200" dirty="0"/>
              <a:t>Stream operations (filter, sum, distinct…) and collectors do not </a:t>
            </a:r>
            <a:r>
              <a:rPr lang="en-US" sz="1200" dirty="0" smtClean="0"/>
              <a:t>support if Stream contains like </a:t>
            </a:r>
            <a:r>
              <a:rPr lang="en-US" sz="1200" dirty="0"/>
              <a:t>above. so, we need </a:t>
            </a:r>
            <a:r>
              <a:rPr lang="en-US" sz="1200" dirty="0">
                <a:solidFill>
                  <a:srgbClr val="C00000"/>
                </a:solidFill>
              </a:rPr>
              <a:t>flatMap()</a:t>
            </a:r>
            <a:r>
              <a:rPr lang="en-US" sz="1200" dirty="0"/>
              <a:t> to do the </a:t>
            </a:r>
            <a:r>
              <a:rPr lang="en-US" sz="1200" dirty="0" smtClean="0"/>
              <a:t>below conversion </a:t>
            </a:r>
            <a:r>
              <a:rPr lang="en-US" sz="1200" dirty="0"/>
              <a:t>: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16052" y="3283458"/>
            <a:ext cx="4227513" cy="1247775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Stream&lt;String[]&gt;	</a:t>
            </a:r>
            <a:r>
              <a:rPr lang="en-US" sz="1200" dirty="0" smtClean="0"/>
              <a:t>-&gt; </a:t>
            </a:r>
            <a:r>
              <a:rPr lang="en-US" sz="1200" dirty="0"/>
              <a:t>flatMap -&gt;	Stream&lt;String&gt;</a:t>
            </a:r>
          </a:p>
          <a:p>
            <a:r>
              <a:rPr lang="en-US" sz="1200" dirty="0"/>
              <a:t>Stream&lt;Set&lt;String&gt;&gt;	-&gt; flatMap -&gt;	Stream&lt;String&gt;</a:t>
            </a:r>
          </a:p>
          <a:p>
            <a:r>
              <a:rPr lang="en-US" sz="1200" dirty="0"/>
              <a:t>Stream&lt;List&lt;String&gt;&gt;	-&gt; flatMap -&gt;	Stream&lt;String&gt;</a:t>
            </a:r>
          </a:p>
          <a:p>
            <a:r>
              <a:rPr lang="en-US" sz="1200" dirty="0"/>
              <a:t>Stream&lt;List&lt;Object&gt;&gt;	-&gt; flatMap -&gt;	Stream&lt;Object&gt;</a:t>
            </a: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529809" y="2133600"/>
            <a:ext cx="0" cy="1149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flatMap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2301449"/>
            <a:ext cx="4416425" cy="10668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00000"/>
                </a:solidFill>
              </a:rPr>
              <a:t>{ {1,2}, {3,4}, {5,6} }</a:t>
            </a:r>
            <a:r>
              <a:rPr lang="en-US" sz="1200" dirty="0"/>
              <a:t> </a:t>
            </a:r>
            <a:r>
              <a:rPr lang="en-US" sz="1200" dirty="0" smtClean="0"/>
              <a:t>       -&gt; flatMap </a:t>
            </a:r>
            <a:r>
              <a:rPr lang="en-US" sz="1200" dirty="0"/>
              <a:t>-&gt; </a:t>
            </a:r>
            <a:r>
              <a:rPr lang="en-US" sz="1200" dirty="0" smtClean="0"/>
              <a:t>           </a:t>
            </a:r>
            <a:r>
              <a:rPr lang="en-US" sz="1200" dirty="0" smtClean="0">
                <a:solidFill>
                  <a:srgbClr val="0070C0"/>
                </a:solidFill>
              </a:rPr>
              <a:t>{</a:t>
            </a:r>
            <a:r>
              <a:rPr lang="en-US" sz="1200" dirty="0">
                <a:solidFill>
                  <a:srgbClr val="0070C0"/>
                </a:solidFill>
              </a:rPr>
              <a:t>1,2,3,4,5,6</a:t>
            </a:r>
            <a:r>
              <a:rPr lang="en-US" sz="1200" dirty="0" smtClean="0">
                <a:solidFill>
                  <a:srgbClr val="0070C0"/>
                </a:solidFill>
              </a:rPr>
              <a:t>}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C00000"/>
                </a:solidFill>
              </a:rPr>
              <a:t>{ </a:t>
            </a:r>
            <a:r>
              <a:rPr lang="en-US" sz="1200" dirty="0">
                <a:solidFill>
                  <a:srgbClr val="C00000"/>
                </a:solidFill>
              </a:rPr>
              <a:t>{'</a:t>
            </a:r>
            <a:r>
              <a:rPr lang="en-US" sz="1200" dirty="0">
                <a:solidFill>
                  <a:srgbClr val="C00000"/>
                </a:solidFill>
              </a:rPr>
              <a:t>a','b</a:t>
            </a:r>
            <a:r>
              <a:rPr lang="en-US" sz="1200" dirty="0">
                <a:solidFill>
                  <a:srgbClr val="C00000"/>
                </a:solidFill>
              </a:rPr>
              <a:t>'}, {'</a:t>
            </a:r>
            <a:r>
              <a:rPr lang="en-US" sz="1200" dirty="0">
                <a:solidFill>
                  <a:srgbClr val="C00000"/>
                </a:solidFill>
              </a:rPr>
              <a:t>c','d</a:t>
            </a:r>
            <a:r>
              <a:rPr lang="en-US" sz="1200" dirty="0">
                <a:solidFill>
                  <a:srgbClr val="C00000"/>
                </a:solidFill>
              </a:rPr>
              <a:t>'}, {'</a:t>
            </a:r>
            <a:r>
              <a:rPr lang="en-US" sz="1200" dirty="0">
                <a:solidFill>
                  <a:srgbClr val="C00000"/>
                </a:solidFill>
              </a:rPr>
              <a:t>e','f</a:t>
            </a:r>
            <a:r>
              <a:rPr lang="en-US" sz="1200" dirty="0">
                <a:solidFill>
                  <a:srgbClr val="C00000"/>
                </a:solidFill>
              </a:rPr>
              <a:t>'} }</a:t>
            </a:r>
            <a:r>
              <a:rPr lang="en-US" sz="1200" dirty="0"/>
              <a:t> </a:t>
            </a:r>
            <a:r>
              <a:rPr lang="en-US" sz="1200" dirty="0" smtClean="0"/>
              <a:t>         -&gt; flatMap </a:t>
            </a:r>
            <a:r>
              <a:rPr lang="en-US" sz="1200" dirty="0"/>
              <a:t>-&gt; 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0070C0"/>
                </a:solidFill>
              </a:rPr>
              <a:t>{</a:t>
            </a:r>
            <a:r>
              <a:rPr lang="en-US" sz="1200" dirty="0">
                <a:solidFill>
                  <a:srgbClr val="0070C0"/>
                </a:solidFill>
              </a:rPr>
              <a:t>'</a:t>
            </a:r>
            <a:r>
              <a:rPr lang="en-US" sz="1200" dirty="0">
                <a:solidFill>
                  <a:srgbClr val="0070C0"/>
                </a:solidFill>
              </a:rPr>
              <a:t>a','b','c','d','e','f</a:t>
            </a:r>
            <a:r>
              <a:rPr lang="en-US" sz="1200" dirty="0">
                <a:solidFill>
                  <a:srgbClr val="0070C0"/>
                </a:solidFill>
              </a:rPr>
              <a:t>'}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6213" y="1981200"/>
            <a:ext cx="15359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How flatMap() works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74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80330</TotalTime>
  <Words>118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8376</cp:revision>
  <dcterms:created xsi:type="dcterms:W3CDTF">2006-08-16T00:00:00Z</dcterms:created>
  <dcterms:modified xsi:type="dcterms:W3CDTF">2017-05-12T07:07:37Z</dcterms:modified>
</cp:coreProperties>
</file>