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7" r:id="rId2"/>
    <p:sldId id="428" r:id="rId3"/>
    <p:sldId id="42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ThreadGroup in Java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90800" y="2657147"/>
            <a:ext cx="3733800" cy="19050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3008960" y="2823835"/>
            <a:ext cx="485775" cy="1038225"/>
          </a:xfrm>
          <a:custGeom>
            <a:avLst/>
            <a:gdLst>
              <a:gd name="connsiteX0" fmla="*/ 133350 w 485775"/>
              <a:gd name="connsiteY0" fmla="*/ 0 h 1038225"/>
              <a:gd name="connsiteX1" fmla="*/ 66675 w 485775"/>
              <a:gd name="connsiteY1" fmla="*/ 19050 h 1038225"/>
              <a:gd name="connsiteX2" fmla="*/ 0 w 485775"/>
              <a:gd name="connsiteY2" fmla="*/ 114300 h 1038225"/>
              <a:gd name="connsiteX3" fmla="*/ 38100 w 485775"/>
              <a:gd name="connsiteY3" fmla="*/ 228600 h 1038225"/>
              <a:gd name="connsiteX4" fmla="*/ 66675 w 485775"/>
              <a:gd name="connsiteY4" fmla="*/ 238125 h 1038225"/>
              <a:gd name="connsiteX5" fmla="*/ 95250 w 485775"/>
              <a:gd name="connsiteY5" fmla="*/ 257175 h 1038225"/>
              <a:gd name="connsiteX6" fmla="*/ 123825 w 485775"/>
              <a:gd name="connsiteY6" fmla="*/ 266700 h 1038225"/>
              <a:gd name="connsiteX7" fmla="*/ 200025 w 485775"/>
              <a:gd name="connsiteY7" fmla="*/ 314325 h 1038225"/>
              <a:gd name="connsiteX8" fmla="*/ 238125 w 485775"/>
              <a:gd name="connsiteY8" fmla="*/ 323850 h 1038225"/>
              <a:gd name="connsiteX9" fmla="*/ 323850 w 485775"/>
              <a:gd name="connsiteY9" fmla="*/ 333375 h 1038225"/>
              <a:gd name="connsiteX10" fmla="*/ 400050 w 485775"/>
              <a:gd name="connsiteY10" fmla="*/ 342900 h 1038225"/>
              <a:gd name="connsiteX11" fmla="*/ 476250 w 485775"/>
              <a:gd name="connsiteY11" fmla="*/ 400050 h 1038225"/>
              <a:gd name="connsiteX12" fmla="*/ 485775 w 485775"/>
              <a:gd name="connsiteY12" fmla="*/ 428625 h 1038225"/>
              <a:gd name="connsiteX13" fmla="*/ 476250 w 485775"/>
              <a:gd name="connsiteY13" fmla="*/ 571500 h 1038225"/>
              <a:gd name="connsiteX14" fmla="*/ 447675 w 485775"/>
              <a:gd name="connsiteY14" fmla="*/ 581025 h 1038225"/>
              <a:gd name="connsiteX15" fmla="*/ 400050 w 485775"/>
              <a:gd name="connsiteY15" fmla="*/ 590550 h 1038225"/>
              <a:gd name="connsiteX16" fmla="*/ 295275 w 485775"/>
              <a:gd name="connsiteY16" fmla="*/ 609600 h 1038225"/>
              <a:gd name="connsiteX17" fmla="*/ 266700 w 485775"/>
              <a:gd name="connsiteY17" fmla="*/ 628650 h 1038225"/>
              <a:gd name="connsiteX18" fmla="*/ 209550 w 485775"/>
              <a:gd name="connsiteY18" fmla="*/ 647700 h 1038225"/>
              <a:gd name="connsiteX19" fmla="*/ 209550 w 485775"/>
              <a:gd name="connsiteY19" fmla="*/ 781050 h 1038225"/>
              <a:gd name="connsiteX20" fmla="*/ 266700 w 485775"/>
              <a:gd name="connsiteY20" fmla="*/ 809625 h 1038225"/>
              <a:gd name="connsiteX21" fmla="*/ 304800 w 485775"/>
              <a:gd name="connsiteY21" fmla="*/ 838200 h 1038225"/>
              <a:gd name="connsiteX22" fmla="*/ 361950 w 485775"/>
              <a:gd name="connsiteY22" fmla="*/ 876300 h 1038225"/>
              <a:gd name="connsiteX23" fmla="*/ 371475 w 485775"/>
              <a:gd name="connsiteY23" fmla="*/ 904875 h 1038225"/>
              <a:gd name="connsiteX24" fmla="*/ 361950 w 485775"/>
              <a:gd name="connsiteY24" fmla="*/ 971550 h 1038225"/>
              <a:gd name="connsiteX25" fmla="*/ 276225 w 485775"/>
              <a:gd name="connsiteY25" fmla="*/ 1000125 h 1038225"/>
              <a:gd name="connsiteX26" fmla="*/ 200025 w 485775"/>
              <a:gd name="connsiteY26" fmla="*/ 1009650 h 1038225"/>
              <a:gd name="connsiteX27" fmla="*/ 133350 w 485775"/>
              <a:gd name="connsiteY27" fmla="*/ 1019175 h 1038225"/>
              <a:gd name="connsiteX28" fmla="*/ 95250 w 485775"/>
              <a:gd name="connsiteY28" fmla="*/ 1038225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5775" h="1038225">
                <a:moveTo>
                  <a:pt x="133350" y="0"/>
                </a:moveTo>
                <a:cubicBezTo>
                  <a:pt x="111125" y="6350"/>
                  <a:pt x="85907" y="6228"/>
                  <a:pt x="66675" y="19050"/>
                </a:cubicBezTo>
                <a:cubicBezTo>
                  <a:pt x="32646" y="41736"/>
                  <a:pt x="17150" y="80000"/>
                  <a:pt x="0" y="114300"/>
                </a:cubicBezTo>
                <a:cubicBezTo>
                  <a:pt x="4463" y="134382"/>
                  <a:pt x="9489" y="205711"/>
                  <a:pt x="38100" y="228600"/>
                </a:cubicBezTo>
                <a:cubicBezTo>
                  <a:pt x="45940" y="234872"/>
                  <a:pt x="57695" y="233635"/>
                  <a:pt x="66675" y="238125"/>
                </a:cubicBezTo>
                <a:cubicBezTo>
                  <a:pt x="76914" y="243245"/>
                  <a:pt x="85011" y="252055"/>
                  <a:pt x="95250" y="257175"/>
                </a:cubicBezTo>
                <a:cubicBezTo>
                  <a:pt x="104230" y="261665"/>
                  <a:pt x="115011" y="261892"/>
                  <a:pt x="123825" y="266700"/>
                </a:cubicBezTo>
                <a:cubicBezTo>
                  <a:pt x="150121" y="281043"/>
                  <a:pt x="170966" y="307060"/>
                  <a:pt x="200025" y="314325"/>
                </a:cubicBezTo>
                <a:cubicBezTo>
                  <a:pt x="212725" y="317500"/>
                  <a:pt x="225186" y="321859"/>
                  <a:pt x="238125" y="323850"/>
                </a:cubicBezTo>
                <a:cubicBezTo>
                  <a:pt x="266542" y="328222"/>
                  <a:pt x="295296" y="330016"/>
                  <a:pt x="323850" y="333375"/>
                </a:cubicBezTo>
                <a:lnTo>
                  <a:pt x="400050" y="342900"/>
                </a:lnTo>
                <a:cubicBezTo>
                  <a:pt x="427412" y="359317"/>
                  <a:pt x="457732" y="372273"/>
                  <a:pt x="476250" y="400050"/>
                </a:cubicBezTo>
                <a:cubicBezTo>
                  <a:pt x="481819" y="408404"/>
                  <a:pt x="482600" y="419100"/>
                  <a:pt x="485775" y="428625"/>
                </a:cubicBezTo>
                <a:cubicBezTo>
                  <a:pt x="482600" y="476250"/>
                  <a:pt x="487826" y="525194"/>
                  <a:pt x="476250" y="571500"/>
                </a:cubicBezTo>
                <a:cubicBezTo>
                  <a:pt x="473815" y="581240"/>
                  <a:pt x="457415" y="578590"/>
                  <a:pt x="447675" y="581025"/>
                </a:cubicBezTo>
                <a:cubicBezTo>
                  <a:pt x="431969" y="584952"/>
                  <a:pt x="415854" y="587038"/>
                  <a:pt x="400050" y="590550"/>
                </a:cubicBezTo>
                <a:cubicBezTo>
                  <a:pt x="319212" y="608514"/>
                  <a:pt x="410852" y="593089"/>
                  <a:pt x="295275" y="609600"/>
                </a:cubicBezTo>
                <a:cubicBezTo>
                  <a:pt x="285750" y="615950"/>
                  <a:pt x="277161" y="624001"/>
                  <a:pt x="266700" y="628650"/>
                </a:cubicBezTo>
                <a:cubicBezTo>
                  <a:pt x="248350" y="636805"/>
                  <a:pt x="209550" y="647700"/>
                  <a:pt x="209550" y="647700"/>
                </a:cubicBezTo>
                <a:cubicBezTo>
                  <a:pt x="192639" y="698432"/>
                  <a:pt x="186178" y="705090"/>
                  <a:pt x="209550" y="781050"/>
                </a:cubicBezTo>
                <a:cubicBezTo>
                  <a:pt x="213770" y="794766"/>
                  <a:pt x="255952" y="806042"/>
                  <a:pt x="266700" y="809625"/>
                </a:cubicBezTo>
                <a:cubicBezTo>
                  <a:pt x="279400" y="819150"/>
                  <a:pt x="291795" y="829096"/>
                  <a:pt x="304800" y="838200"/>
                </a:cubicBezTo>
                <a:cubicBezTo>
                  <a:pt x="323557" y="851330"/>
                  <a:pt x="361950" y="876300"/>
                  <a:pt x="361950" y="876300"/>
                </a:cubicBezTo>
                <a:cubicBezTo>
                  <a:pt x="365125" y="885825"/>
                  <a:pt x="371475" y="894835"/>
                  <a:pt x="371475" y="904875"/>
                </a:cubicBezTo>
                <a:cubicBezTo>
                  <a:pt x="371475" y="927326"/>
                  <a:pt x="371068" y="951034"/>
                  <a:pt x="361950" y="971550"/>
                </a:cubicBezTo>
                <a:cubicBezTo>
                  <a:pt x="351310" y="995489"/>
                  <a:pt x="287299" y="998543"/>
                  <a:pt x="276225" y="1000125"/>
                </a:cubicBezTo>
                <a:cubicBezTo>
                  <a:pt x="250885" y="1003745"/>
                  <a:pt x="225398" y="1006267"/>
                  <a:pt x="200025" y="1009650"/>
                </a:cubicBezTo>
                <a:lnTo>
                  <a:pt x="133350" y="1019175"/>
                </a:lnTo>
                <a:cubicBezTo>
                  <a:pt x="100515" y="1030120"/>
                  <a:pt x="111875" y="1021600"/>
                  <a:pt x="95250" y="10382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294835" y="2861934"/>
            <a:ext cx="285750" cy="1133475"/>
          </a:xfrm>
          <a:custGeom>
            <a:avLst/>
            <a:gdLst>
              <a:gd name="connsiteX0" fmla="*/ 200025 w 285750"/>
              <a:gd name="connsiteY0" fmla="*/ 0 h 1133475"/>
              <a:gd name="connsiteX1" fmla="*/ 152400 w 285750"/>
              <a:gd name="connsiteY1" fmla="*/ 9525 h 1133475"/>
              <a:gd name="connsiteX2" fmla="*/ 66675 w 285750"/>
              <a:gd name="connsiteY2" fmla="*/ 76200 h 1133475"/>
              <a:gd name="connsiteX3" fmla="*/ 38100 w 285750"/>
              <a:gd name="connsiteY3" fmla="*/ 142875 h 1133475"/>
              <a:gd name="connsiteX4" fmla="*/ 28575 w 285750"/>
              <a:gd name="connsiteY4" fmla="*/ 171450 h 1133475"/>
              <a:gd name="connsiteX5" fmla="*/ 0 w 285750"/>
              <a:gd name="connsiteY5" fmla="*/ 247650 h 1133475"/>
              <a:gd name="connsiteX6" fmla="*/ 57150 w 285750"/>
              <a:gd name="connsiteY6" fmla="*/ 419100 h 1133475"/>
              <a:gd name="connsiteX7" fmla="*/ 133350 w 285750"/>
              <a:gd name="connsiteY7" fmla="*/ 438150 h 1133475"/>
              <a:gd name="connsiteX8" fmla="*/ 285750 w 285750"/>
              <a:gd name="connsiteY8" fmla="*/ 457200 h 1133475"/>
              <a:gd name="connsiteX9" fmla="*/ 266700 w 285750"/>
              <a:gd name="connsiteY9" fmla="*/ 571500 h 1133475"/>
              <a:gd name="connsiteX10" fmla="*/ 257175 w 285750"/>
              <a:gd name="connsiteY10" fmla="*/ 600075 h 1133475"/>
              <a:gd name="connsiteX11" fmla="*/ 209550 w 285750"/>
              <a:gd name="connsiteY11" fmla="*/ 657225 h 1133475"/>
              <a:gd name="connsiteX12" fmla="*/ 152400 w 285750"/>
              <a:gd name="connsiteY12" fmla="*/ 723900 h 1133475"/>
              <a:gd name="connsiteX13" fmla="*/ 133350 w 285750"/>
              <a:gd name="connsiteY13" fmla="*/ 752475 h 1133475"/>
              <a:gd name="connsiteX14" fmla="*/ 76200 w 285750"/>
              <a:gd name="connsiteY14" fmla="*/ 771525 h 1133475"/>
              <a:gd name="connsiteX15" fmla="*/ 57150 w 285750"/>
              <a:gd name="connsiteY15" fmla="*/ 904875 h 1133475"/>
              <a:gd name="connsiteX16" fmla="*/ 114300 w 285750"/>
              <a:gd name="connsiteY16" fmla="*/ 923925 h 1133475"/>
              <a:gd name="connsiteX17" fmla="*/ 171450 w 285750"/>
              <a:gd name="connsiteY17" fmla="*/ 962025 h 1133475"/>
              <a:gd name="connsiteX18" fmla="*/ 219075 w 285750"/>
              <a:gd name="connsiteY18" fmla="*/ 990600 h 1133475"/>
              <a:gd name="connsiteX19" fmla="*/ 228600 w 285750"/>
              <a:gd name="connsiteY19" fmla="*/ 1085850 h 1133475"/>
              <a:gd name="connsiteX20" fmla="*/ 190500 w 285750"/>
              <a:gd name="connsiteY20" fmla="*/ 1104900 h 1133475"/>
              <a:gd name="connsiteX21" fmla="*/ 161925 w 285750"/>
              <a:gd name="connsiteY21" fmla="*/ 1123950 h 1133475"/>
              <a:gd name="connsiteX22" fmla="*/ 133350 w 285750"/>
              <a:gd name="connsiteY22" fmla="*/ 1133475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1133475">
                <a:moveTo>
                  <a:pt x="200025" y="0"/>
                </a:moveTo>
                <a:cubicBezTo>
                  <a:pt x="184150" y="3175"/>
                  <a:pt x="167138" y="2826"/>
                  <a:pt x="152400" y="9525"/>
                </a:cubicBezTo>
                <a:cubicBezTo>
                  <a:pt x="110626" y="28513"/>
                  <a:pt x="95799" y="47076"/>
                  <a:pt x="66675" y="76200"/>
                </a:cubicBezTo>
                <a:cubicBezTo>
                  <a:pt x="46851" y="155494"/>
                  <a:pt x="70989" y="77096"/>
                  <a:pt x="38100" y="142875"/>
                </a:cubicBezTo>
                <a:cubicBezTo>
                  <a:pt x="33610" y="151855"/>
                  <a:pt x="32530" y="162222"/>
                  <a:pt x="28575" y="171450"/>
                </a:cubicBezTo>
                <a:cubicBezTo>
                  <a:pt x="-1310" y="241182"/>
                  <a:pt x="17561" y="177406"/>
                  <a:pt x="0" y="247650"/>
                </a:cubicBezTo>
                <a:cubicBezTo>
                  <a:pt x="3994" y="267622"/>
                  <a:pt x="1782" y="393933"/>
                  <a:pt x="57150" y="419100"/>
                </a:cubicBezTo>
                <a:cubicBezTo>
                  <a:pt x="80985" y="429934"/>
                  <a:pt x="107370" y="434903"/>
                  <a:pt x="133350" y="438150"/>
                </a:cubicBezTo>
                <a:lnTo>
                  <a:pt x="285750" y="457200"/>
                </a:lnTo>
                <a:cubicBezTo>
                  <a:pt x="279400" y="495300"/>
                  <a:pt x="274275" y="533625"/>
                  <a:pt x="266700" y="571500"/>
                </a:cubicBezTo>
                <a:cubicBezTo>
                  <a:pt x="264731" y="581345"/>
                  <a:pt x="262744" y="591721"/>
                  <a:pt x="257175" y="600075"/>
                </a:cubicBezTo>
                <a:cubicBezTo>
                  <a:pt x="243420" y="620708"/>
                  <a:pt x="224135" y="637170"/>
                  <a:pt x="209550" y="657225"/>
                </a:cubicBezTo>
                <a:cubicBezTo>
                  <a:pt x="160894" y="724127"/>
                  <a:pt x="205154" y="688731"/>
                  <a:pt x="152400" y="723900"/>
                </a:cubicBezTo>
                <a:cubicBezTo>
                  <a:pt x="146050" y="733425"/>
                  <a:pt x="143058" y="746408"/>
                  <a:pt x="133350" y="752475"/>
                </a:cubicBezTo>
                <a:cubicBezTo>
                  <a:pt x="116322" y="763118"/>
                  <a:pt x="76200" y="771525"/>
                  <a:pt x="76200" y="771525"/>
                </a:cubicBezTo>
                <a:cubicBezTo>
                  <a:pt x="22480" y="814501"/>
                  <a:pt x="-9532" y="815965"/>
                  <a:pt x="57150" y="904875"/>
                </a:cubicBezTo>
                <a:cubicBezTo>
                  <a:pt x="69198" y="920939"/>
                  <a:pt x="96339" y="914945"/>
                  <a:pt x="114300" y="923925"/>
                </a:cubicBezTo>
                <a:cubicBezTo>
                  <a:pt x="134778" y="934164"/>
                  <a:pt x="152134" y="949733"/>
                  <a:pt x="171450" y="962025"/>
                </a:cubicBezTo>
                <a:cubicBezTo>
                  <a:pt x="187069" y="971964"/>
                  <a:pt x="219075" y="990600"/>
                  <a:pt x="219075" y="990600"/>
                </a:cubicBezTo>
                <a:cubicBezTo>
                  <a:pt x="241624" y="1024424"/>
                  <a:pt x="257304" y="1034183"/>
                  <a:pt x="228600" y="1085850"/>
                </a:cubicBezTo>
                <a:cubicBezTo>
                  <a:pt x="221704" y="1098262"/>
                  <a:pt x="202828" y="1097855"/>
                  <a:pt x="190500" y="1104900"/>
                </a:cubicBezTo>
                <a:cubicBezTo>
                  <a:pt x="180561" y="1110580"/>
                  <a:pt x="172164" y="1118830"/>
                  <a:pt x="161925" y="1123950"/>
                </a:cubicBezTo>
                <a:cubicBezTo>
                  <a:pt x="152945" y="1128440"/>
                  <a:pt x="133350" y="1133475"/>
                  <a:pt x="133350" y="11334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380685" y="2823835"/>
            <a:ext cx="411892" cy="1219200"/>
          </a:xfrm>
          <a:custGeom>
            <a:avLst/>
            <a:gdLst>
              <a:gd name="connsiteX0" fmla="*/ 354742 w 411892"/>
              <a:gd name="connsiteY0" fmla="*/ 38100 h 1219200"/>
              <a:gd name="connsiteX1" fmla="*/ 297592 w 411892"/>
              <a:gd name="connsiteY1" fmla="*/ 28575 h 1219200"/>
              <a:gd name="connsiteX2" fmla="*/ 230917 w 411892"/>
              <a:gd name="connsiteY2" fmla="*/ 9525 h 1219200"/>
              <a:gd name="connsiteX3" fmla="*/ 116617 w 411892"/>
              <a:gd name="connsiteY3" fmla="*/ 0 h 1219200"/>
              <a:gd name="connsiteX4" fmla="*/ 30892 w 411892"/>
              <a:gd name="connsiteY4" fmla="*/ 28575 h 1219200"/>
              <a:gd name="connsiteX5" fmla="*/ 2317 w 411892"/>
              <a:gd name="connsiteY5" fmla="*/ 47625 h 1219200"/>
              <a:gd name="connsiteX6" fmla="*/ 11842 w 411892"/>
              <a:gd name="connsiteY6" fmla="*/ 142875 h 1219200"/>
              <a:gd name="connsiteX7" fmla="*/ 40417 w 411892"/>
              <a:gd name="connsiteY7" fmla="*/ 152400 h 1219200"/>
              <a:gd name="connsiteX8" fmla="*/ 59467 w 411892"/>
              <a:gd name="connsiteY8" fmla="*/ 180975 h 1219200"/>
              <a:gd name="connsiteX9" fmla="*/ 145192 w 411892"/>
              <a:gd name="connsiteY9" fmla="*/ 209550 h 1219200"/>
              <a:gd name="connsiteX10" fmla="*/ 230917 w 411892"/>
              <a:gd name="connsiteY10" fmla="*/ 247650 h 1219200"/>
              <a:gd name="connsiteX11" fmla="*/ 278542 w 411892"/>
              <a:gd name="connsiteY11" fmla="*/ 257175 h 1219200"/>
              <a:gd name="connsiteX12" fmla="*/ 307117 w 411892"/>
              <a:gd name="connsiteY12" fmla="*/ 314325 h 1219200"/>
              <a:gd name="connsiteX13" fmla="*/ 297592 w 411892"/>
              <a:gd name="connsiteY13" fmla="*/ 457200 h 1219200"/>
              <a:gd name="connsiteX14" fmla="*/ 269017 w 411892"/>
              <a:gd name="connsiteY14" fmla="*/ 466725 h 1219200"/>
              <a:gd name="connsiteX15" fmla="*/ 59467 w 411892"/>
              <a:gd name="connsiteY15" fmla="*/ 476250 h 1219200"/>
              <a:gd name="connsiteX16" fmla="*/ 68992 w 411892"/>
              <a:gd name="connsiteY16" fmla="*/ 628650 h 1219200"/>
              <a:gd name="connsiteX17" fmla="*/ 116617 w 411892"/>
              <a:gd name="connsiteY17" fmla="*/ 647700 h 1219200"/>
              <a:gd name="connsiteX18" fmla="*/ 240442 w 411892"/>
              <a:gd name="connsiteY18" fmla="*/ 666750 h 1219200"/>
              <a:gd name="connsiteX19" fmla="*/ 297592 w 411892"/>
              <a:gd name="connsiteY19" fmla="*/ 685800 h 1219200"/>
              <a:gd name="connsiteX20" fmla="*/ 345217 w 411892"/>
              <a:gd name="connsiteY20" fmla="*/ 704850 h 1219200"/>
              <a:gd name="connsiteX21" fmla="*/ 411892 w 411892"/>
              <a:gd name="connsiteY21" fmla="*/ 714375 h 1219200"/>
              <a:gd name="connsiteX22" fmla="*/ 392842 w 411892"/>
              <a:gd name="connsiteY22" fmla="*/ 847725 h 1219200"/>
              <a:gd name="connsiteX23" fmla="*/ 364267 w 411892"/>
              <a:gd name="connsiteY23" fmla="*/ 866775 h 1219200"/>
              <a:gd name="connsiteX24" fmla="*/ 183292 w 411892"/>
              <a:gd name="connsiteY24" fmla="*/ 895350 h 1219200"/>
              <a:gd name="connsiteX25" fmla="*/ 192817 w 411892"/>
              <a:gd name="connsiteY25" fmla="*/ 962025 h 1219200"/>
              <a:gd name="connsiteX26" fmla="*/ 211867 w 411892"/>
              <a:gd name="connsiteY26" fmla="*/ 990600 h 1219200"/>
              <a:gd name="connsiteX27" fmla="*/ 221392 w 411892"/>
              <a:gd name="connsiteY27" fmla="*/ 1038225 h 1219200"/>
              <a:gd name="connsiteX28" fmla="*/ 249967 w 411892"/>
              <a:gd name="connsiteY28" fmla="*/ 1095375 h 1219200"/>
              <a:gd name="connsiteX29" fmla="*/ 240442 w 411892"/>
              <a:gd name="connsiteY29" fmla="*/ 1171575 h 1219200"/>
              <a:gd name="connsiteX30" fmla="*/ 183292 w 411892"/>
              <a:gd name="connsiteY30" fmla="*/ 1190625 h 1219200"/>
              <a:gd name="connsiteX31" fmla="*/ 135667 w 411892"/>
              <a:gd name="connsiteY31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11892" h="1219200">
                <a:moveTo>
                  <a:pt x="354742" y="38100"/>
                </a:moveTo>
                <a:cubicBezTo>
                  <a:pt x="335692" y="34925"/>
                  <a:pt x="316410" y="32918"/>
                  <a:pt x="297592" y="28575"/>
                </a:cubicBezTo>
                <a:cubicBezTo>
                  <a:pt x="275070" y="23378"/>
                  <a:pt x="253748" y="13130"/>
                  <a:pt x="230917" y="9525"/>
                </a:cubicBezTo>
                <a:cubicBezTo>
                  <a:pt x="193153" y="3562"/>
                  <a:pt x="154717" y="3175"/>
                  <a:pt x="116617" y="0"/>
                </a:cubicBezTo>
                <a:cubicBezTo>
                  <a:pt x="88042" y="9525"/>
                  <a:pt x="58696" y="16990"/>
                  <a:pt x="30892" y="28575"/>
                </a:cubicBezTo>
                <a:cubicBezTo>
                  <a:pt x="20325" y="32978"/>
                  <a:pt x="4199" y="36333"/>
                  <a:pt x="2317" y="47625"/>
                </a:cubicBezTo>
                <a:cubicBezTo>
                  <a:pt x="-2929" y="79099"/>
                  <a:pt x="938" y="112888"/>
                  <a:pt x="11842" y="142875"/>
                </a:cubicBezTo>
                <a:cubicBezTo>
                  <a:pt x="15273" y="152311"/>
                  <a:pt x="30892" y="149225"/>
                  <a:pt x="40417" y="152400"/>
                </a:cubicBezTo>
                <a:cubicBezTo>
                  <a:pt x="46767" y="161925"/>
                  <a:pt x="49759" y="174908"/>
                  <a:pt x="59467" y="180975"/>
                </a:cubicBezTo>
                <a:cubicBezTo>
                  <a:pt x="97567" y="204788"/>
                  <a:pt x="111854" y="192881"/>
                  <a:pt x="145192" y="209550"/>
                </a:cubicBezTo>
                <a:cubicBezTo>
                  <a:pt x="173335" y="223622"/>
                  <a:pt x="200513" y="238529"/>
                  <a:pt x="230917" y="247650"/>
                </a:cubicBezTo>
                <a:cubicBezTo>
                  <a:pt x="246424" y="252302"/>
                  <a:pt x="262667" y="254000"/>
                  <a:pt x="278542" y="257175"/>
                </a:cubicBezTo>
                <a:cubicBezTo>
                  <a:pt x="288174" y="271622"/>
                  <a:pt x="307117" y="294607"/>
                  <a:pt x="307117" y="314325"/>
                </a:cubicBezTo>
                <a:cubicBezTo>
                  <a:pt x="307117" y="362056"/>
                  <a:pt x="309168" y="410894"/>
                  <a:pt x="297592" y="457200"/>
                </a:cubicBezTo>
                <a:cubicBezTo>
                  <a:pt x="295157" y="466940"/>
                  <a:pt x="279025" y="465924"/>
                  <a:pt x="269017" y="466725"/>
                </a:cubicBezTo>
                <a:cubicBezTo>
                  <a:pt x="199318" y="472301"/>
                  <a:pt x="129317" y="473075"/>
                  <a:pt x="59467" y="476250"/>
                </a:cubicBezTo>
                <a:cubicBezTo>
                  <a:pt x="62642" y="527050"/>
                  <a:pt x="52896" y="580363"/>
                  <a:pt x="68992" y="628650"/>
                </a:cubicBezTo>
                <a:cubicBezTo>
                  <a:pt x="74399" y="644870"/>
                  <a:pt x="100122" y="643201"/>
                  <a:pt x="116617" y="647700"/>
                </a:cubicBezTo>
                <a:cubicBezTo>
                  <a:pt x="131154" y="651665"/>
                  <a:pt x="229928" y="665248"/>
                  <a:pt x="240442" y="666750"/>
                </a:cubicBezTo>
                <a:cubicBezTo>
                  <a:pt x="259492" y="673100"/>
                  <a:pt x="278721" y="678938"/>
                  <a:pt x="297592" y="685800"/>
                </a:cubicBezTo>
                <a:cubicBezTo>
                  <a:pt x="313660" y="691643"/>
                  <a:pt x="328630" y="700703"/>
                  <a:pt x="345217" y="704850"/>
                </a:cubicBezTo>
                <a:cubicBezTo>
                  <a:pt x="366997" y="710295"/>
                  <a:pt x="389667" y="711200"/>
                  <a:pt x="411892" y="714375"/>
                </a:cubicBezTo>
                <a:cubicBezTo>
                  <a:pt x="405542" y="758825"/>
                  <a:pt x="406235" y="804868"/>
                  <a:pt x="392842" y="847725"/>
                </a:cubicBezTo>
                <a:cubicBezTo>
                  <a:pt x="389427" y="858652"/>
                  <a:pt x="375025" y="862863"/>
                  <a:pt x="364267" y="866775"/>
                </a:cubicBezTo>
                <a:cubicBezTo>
                  <a:pt x="299971" y="890155"/>
                  <a:pt x="252626" y="889047"/>
                  <a:pt x="183292" y="895350"/>
                </a:cubicBezTo>
                <a:cubicBezTo>
                  <a:pt x="186467" y="917575"/>
                  <a:pt x="186366" y="940521"/>
                  <a:pt x="192817" y="962025"/>
                </a:cubicBezTo>
                <a:cubicBezTo>
                  <a:pt x="196106" y="972990"/>
                  <a:pt x="207847" y="979881"/>
                  <a:pt x="211867" y="990600"/>
                </a:cubicBezTo>
                <a:cubicBezTo>
                  <a:pt x="217551" y="1005759"/>
                  <a:pt x="217465" y="1022519"/>
                  <a:pt x="221392" y="1038225"/>
                </a:cubicBezTo>
                <a:cubicBezTo>
                  <a:pt x="229279" y="1069773"/>
                  <a:pt x="231343" y="1067439"/>
                  <a:pt x="249967" y="1095375"/>
                </a:cubicBezTo>
                <a:cubicBezTo>
                  <a:pt x="246792" y="1120775"/>
                  <a:pt x="255121" y="1150605"/>
                  <a:pt x="240442" y="1171575"/>
                </a:cubicBezTo>
                <a:cubicBezTo>
                  <a:pt x="228927" y="1188026"/>
                  <a:pt x="200000" y="1179486"/>
                  <a:pt x="183292" y="1190625"/>
                </a:cubicBezTo>
                <a:cubicBezTo>
                  <a:pt x="148810" y="1213613"/>
                  <a:pt x="164956" y="1204555"/>
                  <a:pt x="135667" y="1219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67050" y="4071610"/>
            <a:ext cx="325730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T1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5423766" y="4185910"/>
            <a:ext cx="325730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T3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294835" y="4190345"/>
            <a:ext cx="325730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T2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3951664" y="2309485"/>
            <a:ext cx="101207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ThreadGroup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575" y="457200"/>
            <a:ext cx="8836025" cy="11430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provides a convenient way to group multiple threads in a single object. In such way, we can suspend, resume or interrupt group of threads by a single method call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thread group is implemented by </a:t>
            </a:r>
            <a:r>
              <a:rPr lang="en-US" sz="1200" i="1" dirty="0">
                <a:solidFill>
                  <a:srgbClr val="C00000"/>
                </a:solidFill>
              </a:rPr>
              <a:t>java.lang.ThreadGroup</a:t>
            </a:r>
            <a:r>
              <a:rPr lang="en-US" sz="1200" dirty="0"/>
              <a:t> class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24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ThreadGroup in Java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484687" y="838200"/>
            <a:ext cx="4257675" cy="942976"/>
          </a:xfrm>
          <a:prstGeom prst="wedgeRoundRectCallout">
            <a:avLst>
              <a:gd name="adj1" fmla="val -62220"/>
              <a:gd name="adj2" fmla="val -892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Now all 3 threads belong to one </a:t>
            </a:r>
            <a:r>
              <a:rPr lang="en-US" sz="1200" dirty="0" smtClean="0"/>
              <a:t>group[</a:t>
            </a:r>
            <a:r>
              <a:rPr lang="en-US" sz="1200" b="1" dirty="0" smtClean="0"/>
              <a:t>Group A</a:t>
            </a:r>
            <a:r>
              <a:rPr lang="en-US" sz="1200" dirty="0" smtClean="0"/>
              <a:t>]. </a:t>
            </a:r>
            <a:r>
              <a:rPr lang="en-US" sz="1200" dirty="0"/>
              <a:t>Here, </a:t>
            </a:r>
            <a:r>
              <a:rPr lang="en-US" sz="1200" b="1" dirty="0" smtClean="0">
                <a:solidFill>
                  <a:srgbClr val="C00000"/>
                </a:solidFill>
              </a:rPr>
              <a:t>tg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/>
              <a:t>is the thread group name, MyRunnable is the class that implements Runnable interface and </a:t>
            </a:r>
            <a:r>
              <a:rPr lang="en-US" sz="1200" dirty="0" smtClean="0"/>
              <a:t>“</a:t>
            </a:r>
            <a:r>
              <a:rPr lang="en-US" sz="1200" b="1" dirty="0" smtClean="0"/>
              <a:t>thread1</a:t>
            </a:r>
            <a:r>
              <a:rPr lang="en-US" sz="1200" dirty="0" smtClean="0"/>
              <a:t>", </a:t>
            </a:r>
            <a:r>
              <a:rPr lang="en-US" sz="1200" dirty="0"/>
              <a:t>"</a:t>
            </a:r>
            <a:r>
              <a:rPr lang="en-US" sz="1200" b="1" dirty="0" smtClean="0"/>
              <a:t>thread2</a:t>
            </a:r>
            <a:r>
              <a:rPr lang="en-US" sz="1200" dirty="0" smtClean="0"/>
              <a:t>" </a:t>
            </a:r>
            <a:r>
              <a:rPr lang="en-US" sz="1200" dirty="0"/>
              <a:t>and "</a:t>
            </a:r>
            <a:r>
              <a:rPr lang="en-US" sz="1200" b="1" dirty="0" smtClean="0"/>
              <a:t>thread3</a:t>
            </a:r>
            <a:r>
              <a:rPr lang="en-US" sz="1200" dirty="0" smtClean="0"/>
              <a:t>" </a:t>
            </a:r>
            <a:r>
              <a:rPr lang="en-US" sz="1200" dirty="0"/>
              <a:t>are the thread names.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155575" y="3429000"/>
            <a:ext cx="3810000" cy="304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Thread.currentThread</a:t>
            </a:r>
            <a:r>
              <a:rPr lang="en-US" sz="1200" dirty="0"/>
              <a:t>().</a:t>
            </a:r>
            <a:r>
              <a:rPr lang="en-US" sz="1200" dirty="0"/>
              <a:t>getThreadGroup</a:t>
            </a:r>
            <a:r>
              <a:rPr lang="en-US" sz="1200" dirty="0"/>
              <a:t>().interrupt();  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4" idx="3"/>
            <a:endCxn id="18" idx="1"/>
          </p:cNvCxnSpPr>
          <p:nvPr/>
        </p:nvCxnSpPr>
        <p:spPr>
          <a:xfrm>
            <a:off x="3965575" y="3581400"/>
            <a:ext cx="377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365956"/>
            <a:ext cx="2667000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Now we can interrupt all threads by a single line of code only.</a:t>
            </a:r>
            <a:endParaRPr lang="en-U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685800"/>
            <a:ext cx="3619500" cy="17049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4389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ThreadGroup in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2191435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https://docs.oracle.com/javase/8/docs/api/index.html?java/lang/ThreadGroup.html</a:t>
            </a:r>
          </a:p>
        </p:txBody>
      </p:sp>
    </p:spTree>
    <p:extLst>
      <p:ext uri="{BB962C8B-B14F-4D97-AF65-F5344CB8AC3E}">
        <p14:creationId xmlns:p14="http://schemas.microsoft.com/office/powerpoint/2010/main" val="161160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79430</TotalTime>
  <Words>122</Words>
  <Application>Microsoft Office PowerPoint</Application>
  <PresentationFormat>Custom</PresentationFormat>
  <Paragraphs>17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7911</cp:revision>
  <dcterms:created xsi:type="dcterms:W3CDTF">2006-08-16T00:00:00Z</dcterms:created>
  <dcterms:modified xsi:type="dcterms:W3CDTF">2016-11-23T11:10:27Z</dcterms:modified>
</cp:coreProperties>
</file>