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38527"/>
            <a:ext cx="181292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Custom Annotation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762000"/>
            <a:ext cx="3143250" cy="19335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ounded Rectangular Callout 7"/>
          <p:cNvSpPr/>
          <p:nvPr/>
        </p:nvSpPr>
        <p:spPr>
          <a:xfrm>
            <a:off x="3810000" y="914398"/>
            <a:ext cx="4724400" cy="1219202"/>
          </a:xfrm>
          <a:prstGeom prst="wedgeRoundRectCallout">
            <a:avLst>
              <a:gd name="adj1" fmla="val -88977"/>
              <a:gd name="adj2" fmla="val -5196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>
                <a:solidFill>
                  <a:srgbClr val="C00000"/>
                </a:solidFill>
              </a:rPr>
              <a:t>Java Custom annotations or Java User-defined annotations </a:t>
            </a:r>
            <a:r>
              <a:rPr lang="en-US" sz="1200" dirty="0"/>
              <a:t>are easy to create and use. The </a:t>
            </a:r>
            <a:r>
              <a:rPr lang="en-US" sz="1200" b="1" i="1" dirty="0">
                <a:solidFill>
                  <a:srgbClr val="C00000"/>
                </a:solidFill>
              </a:rPr>
              <a:t>@interface</a:t>
            </a:r>
            <a:r>
              <a:rPr lang="en-US" sz="1200" dirty="0"/>
              <a:t> element is used to declare an annotation.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In this example , </a:t>
            </a:r>
            <a:r>
              <a:rPr lang="en-US" sz="1200" dirty="0"/>
              <a:t>MyAnnotation is the custom annotation name.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10000" y="2895600"/>
            <a:ext cx="5029200" cy="20574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Method </a:t>
            </a:r>
            <a:r>
              <a:rPr lang="en-US" sz="1200" dirty="0"/>
              <a:t>should not have any throws </a:t>
            </a:r>
            <a:r>
              <a:rPr lang="en-US" sz="1200" dirty="0" smtClean="0"/>
              <a:t>clauses.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Method should return one of the following: primitive data types, String, Class, enum or array of these data types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Method should not have any parameter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should attach @ just before interface keyword to define annotation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It may assign a default value to the method.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2557075"/>
            <a:ext cx="376224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Points to remember for java custom annotation </a:t>
            </a:r>
            <a:r>
              <a:rPr lang="en-US" sz="1200" dirty="0" smtClean="0"/>
              <a:t>signature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79952</TotalTime>
  <Words>23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8213</cp:revision>
  <dcterms:created xsi:type="dcterms:W3CDTF">2006-08-16T00:00:00Z</dcterms:created>
  <dcterms:modified xsi:type="dcterms:W3CDTF">2017-01-19T07:49:17Z</dcterms:modified>
</cp:coreProperties>
</file>