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761999"/>
            <a:ext cx="4819650" cy="800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852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Generic Methods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334000" y="754060"/>
            <a:ext cx="3581400" cy="1160463"/>
          </a:xfrm>
          <a:prstGeom prst="wedgeRoundRectCallout">
            <a:avLst>
              <a:gd name="adj1" fmla="val -60972"/>
              <a:gd name="adj2" fmla="val -210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It is possible to generify methods in Java. Here is an example</a:t>
            </a:r>
            <a:r>
              <a:rPr lang="en-US" sz="1050" dirty="0" smtClean="0"/>
              <a:t>: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This method specifies a type </a:t>
            </a:r>
            <a:r>
              <a:rPr lang="en-US" sz="1050" dirty="0">
                <a:solidFill>
                  <a:srgbClr val="C00000"/>
                </a:solidFill>
              </a:rPr>
              <a:t>T </a:t>
            </a:r>
            <a:r>
              <a:rPr lang="en-US" sz="1050" dirty="0"/>
              <a:t>which is used both as type for the </a:t>
            </a:r>
            <a:r>
              <a:rPr lang="en-US" sz="1050" dirty="0">
                <a:solidFill>
                  <a:srgbClr val="C00000"/>
                </a:solidFill>
              </a:rPr>
              <a:t>element</a:t>
            </a:r>
            <a:r>
              <a:rPr lang="en-US" sz="1050" dirty="0">
                <a:solidFill>
                  <a:srgbClr val="C00000"/>
                </a:solidFill>
              </a:rPr>
              <a:t> parameter </a:t>
            </a:r>
            <a:r>
              <a:rPr lang="en-US" sz="1050" dirty="0"/>
              <a:t>and the </a:t>
            </a:r>
            <a:r>
              <a:rPr lang="en-US" sz="1050" dirty="0">
                <a:solidFill>
                  <a:srgbClr val="C00000"/>
                </a:solidFill>
              </a:rPr>
              <a:t>generic type of the </a:t>
            </a:r>
            <a:r>
              <a:rPr lang="en-US" sz="1050" dirty="0">
                <a:solidFill>
                  <a:srgbClr val="C00000"/>
                </a:solidFill>
              </a:rPr>
              <a:t>Collection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676525"/>
            <a:ext cx="4686300" cy="1847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3" name="Rounded Rectangular Callout 12"/>
          <p:cNvSpPr/>
          <p:nvPr/>
        </p:nvSpPr>
        <p:spPr>
          <a:xfrm>
            <a:off x="5181600" y="2514600"/>
            <a:ext cx="3810000" cy="2133600"/>
          </a:xfrm>
          <a:prstGeom prst="wedgeRoundRectCallout">
            <a:avLst>
              <a:gd name="adj1" fmla="val -60972"/>
              <a:gd name="adj2" fmla="val -210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How </a:t>
            </a:r>
            <a:r>
              <a:rPr lang="en-US" sz="1050" dirty="0"/>
              <a:t>does the compiler know the type of T</a:t>
            </a:r>
            <a:r>
              <a:rPr lang="en-US" sz="1050" dirty="0" smtClean="0"/>
              <a:t>?</a:t>
            </a:r>
          </a:p>
          <a:p>
            <a:r>
              <a:rPr lang="en-US" sz="1050" dirty="0" smtClean="0"/>
              <a:t>	The </a:t>
            </a:r>
            <a:r>
              <a:rPr lang="en-US" sz="1050" dirty="0"/>
              <a:t>answer is, that the compiler infers </a:t>
            </a:r>
            <a:r>
              <a:rPr lang="en-US" sz="1050" dirty="0" smtClean="0"/>
              <a:t>      this </a:t>
            </a:r>
            <a:r>
              <a:rPr lang="en-US" sz="1050" dirty="0"/>
              <a:t>from your use of the method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Notice how we can call the </a:t>
            </a:r>
            <a:r>
              <a:rPr lang="en-US" sz="1050" dirty="0"/>
              <a:t>addAndReturn()</a:t>
            </a:r>
            <a:r>
              <a:rPr lang="en-US" sz="1050" dirty="0"/>
              <a:t> method using both </a:t>
            </a:r>
            <a:r>
              <a:rPr lang="en-US" sz="1050" dirty="0"/>
              <a:t>String</a:t>
            </a:r>
            <a:r>
              <a:rPr lang="en-US" sz="1050" dirty="0"/>
              <a:t>'s and </a:t>
            </a:r>
            <a:r>
              <a:rPr lang="en-US" sz="1050" dirty="0"/>
              <a:t>Integer</a:t>
            </a:r>
            <a:r>
              <a:rPr lang="en-US" sz="1050" dirty="0"/>
              <a:t>'s and their corresponding collections. The compiler knows from the type of the </a:t>
            </a:r>
            <a:r>
              <a:rPr lang="en-US" sz="1050" dirty="0"/>
              <a:t>T</a:t>
            </a:r>
            <a:r>
              <a:rPr lang="en-US" sz="1050" dirty="0"/>
              <a:t> parameter and </a:t>
            </a:r>
            <a:r>
              <a:rPr lang="en-US" sz="1050" dirty="0"/>
              <a:t>collection&lt;T&gt;</a:t>
            </a:r>
            <a:r>
              <a:rPr lang="en-US" sz="1050" dirty="0"/>
              <a:t>parameter definitions, that the type is to be taken from these parameters at call time (use time).</a:t>
            </a:r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79983</TotalTime>
  <Words>42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8219</cp:revision>
  <dcterms:created xsi:type="dcterms:W3CDTF">2006-08-16T00:00:00Z</dcterms:created>
  <dcterms:modified xsi:type="dcterms:W3CDTF">2017-02-13T08:01:11Z</dcterms:modified>
</cp:coreProperties>
</file>