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0"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1/5/2017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71875" y="38527"/>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Environment Variables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28725"/>
            <a:ext cx="3703805" cy="2771775"/>
          </a:xfrm>
          <a:prstGeom prst="rect">
            <a:avLst/>
          </a:prstGeom>
          <a:ln/>
        </p:spPr>
        <p:style>
          <a:lnRef idx="1">
            <a:schemeClr val="accent4"/>
          </a:lnRef>
          <a:fillRef idx="2">
            <a:schemeClr val="accent4"/>
          </a:fillRef>
          <a:effectRef idx="1">
            <a:schemeClr val="accent4"/>
          </a:effectRef>
          <a:fontRef idx="minor">
            <a:schemeClr val="dk1"/>
          </a:fontRef>
        </p:style>
      </p:pic>
      <p:sp>
        <p:nvSpPr>
          <p:cNvPr id="9" name="Rounded Rectangular Callout 8"/>
          <p:cNvSpPr/>
          <p:nvPr/>
        </p:nvSpPr>
        <p:spPr>
          <a:xfrm>
            <a:off x="4191000" y="1066800"/>
            <a:ext cx="4876800" cy="3400425"/>
          </a:xfrm>
          <a:prstGeom prst="wedgeRoundRectCallout">
            <a:avLst>
              <a:gd name="adj1" fmla="val -68079"/>
              <a:gd name="adj2" fmla="val -875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171450" indent="-171450">
              <a:buFont typeface="Wingdings" pitchFamily="2" charset="2"/>
              <a:buChar char="ü"/>
            </a:pPr>
            <a:r>
              <a:rPr lang="en-US" sz="1050" dirty="0"/>
              <a:t>Many operating systems use </a:t>
            </a:r>
            <a:r>
              <a:rPr lang="en-US" sz="1050" i="1" dirty="0"/>
              <a:t>environment variables</a:t>
            </a:r>
            <a:r>
              <a:rPr lang="en-US" sz="1050" dirty="0"/>
              <a:t> to pass configuration information to applications. </a:t>
            </a:r>
            <a:endParaRPr lang="en-US" sz="1050" dirty="0" smtClean="0"/>
          </a:p>
          <a:p>
            <a:pPr marL="171450" indent="-171450">
              <a:buFont typeface="Wingdings" pitchFamily="2" charset="2"/>
              <a:buChar char="ü"/>
            </a:pPr>
            <a:endParaRPr lang="en-US" sz="1050" dirty="0"/>
          </a:p>
          <a:p>
            <a:pPr marL="171450" indent="-171450">
              <a:buFont typeface="Wingdings" pitchFamily="2" charset="2"/>
              <a:buChar char="ü"/>
            </a:pPr>
            <a:r>
              <a:rPr lang="en-US" sz="1050" dirty="0"/>
              <a:t>Like properties in the Java platform, environment variables are key/value pairs, where both the key and the value are strings. </a:t>
            </a:r>
            <a:endParaRPr lang="en-US" sz="1050" dirty="0" smtClean="0"/>
          </a:p>
          <a:p>
            <a:pPr marL="171450" indent="-171450">
              <a:buFont typeface="Wingdings" pitchFamily="2" charset="2"/>
              <a:buChar char="ü"/>
            </a:pPr>
            <a:endParaRPr lang="en-US" sz="1050" dirty="0"/>
          </a:p>
          <a:p>
            <a:pPr marL="171450" indent="-171450">
              <a:buFont typeface="Wingdings" pitchFamily="2" charset="2"/>
              <a:buChar char="ü"/>
            </a:pPr>
            <a:r>
              <a:rPr lang="en-US" sz="1050" dirty="0" smtClean="0"/>
              <a:t>The </a:t>
            </a:r>
            <a:r>
              <a:rPr lang="en-US" sz="1050" dirty="0"/>
              <a:t>conventions for setting and using environment variables vary between operating systems, and also between command line interpreters. </a:t>
            </a:r>
            <a:endParaRPr lang="en-US" sz="1050" dirty="0" smtClean="0"/>
          </a:p>
          <a:p>
            <a:pPr marL="171450" indent="-171450">
              <a:buFont typeface="Wingdings" pitchFamily="2" charset="2"/>
              <a:buChar char="ü"/>
            </a:pPr>
            <a:endParaRPr lang="en-US" sz="1050" dirty="0"/>
          </a:p>
          <a:p>
            <a:pPr marL="171450" indent="-171450">
              <a:buFont typeface="Wingdings" pitchFamily="2" charset="2"/>
              <a:buChar char="ü"/>
            </a:pPr>
            <a:r>
              <a:rPr lang="en-US" sz="1050" dirty="0" smtClean="0"/>
              <a:t>To </a:t>
            </a:r>
            <a:r>
              <a:rPr lang="en-US" sz="1050" dirty="0"/>
              <a:t>learn how to pass environment variables to applications on your system, refer to your system documentation</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There are many subtle differences between the way environment variables are implemented on different systems. For example, Windows ignores case in environment variable names, while UNIX does not. The way environment variables are used also varies. For example, Windows provides the user name in an environment variable called </a:t>
            </a:r>
            <a:r>
              <a:rPr lang="en-US" sz="1050" dirty="0"/>
              <a:t>USERNAME</a:t>
            </a:r>
            <a:r>
              <a:rPr lang="en-US" sz="1050" dirty="0"/>
              <a:t>, while UNIX implementations might provide the user name in </a:t>
            </a:r>
            <a:r>
              <a:rPr lang="en-US" sz="1050" dirty="0"/>
              <a:t>USER</a:t>
            </a:r>
            <a:r>
              <a:rPr lang="en-US" sz="1050" dirty="0"/>
              <a:t>, </a:t>
            </a:r>
            <a:r>
              <a:rPr lang="en-US" sz="1050" dirty="0"/>
              <a:t>LOGNAME</a:t>
            </a:r>
            <a:r>
              <a:rPr lang="en-US" sz="1050" dirty="0"/>
              <a:t>, or both.</a:t>
            </a:r>
            <a:endParaRPr lang="en-US" sz="1050" dirty="0"/>
          </a:p>
        </p:txBody>
      </p:sp>
    </p:spTree>
    <p:extLst>
      <p:ext uri="{BB962C8B-B14F-4D97-AF65-F5344CB8AC3E}">
        <p14:creationId xmlns:p14="http://schemas.microsoft.com/office/powerpoint/2010/main" val="86994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79860</TotalTime>
  <Words>7</Words>
  <Application>Microsoft Office PowerPoint</Application>
  <PresentationFormat>Custom</PresentationFormat>
  <Paragraphs>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8152</cp:revision>
  <dcterms:created xsi:type="dcterms:W3CDTF">2006-08-16T00:00:00Z</dcterms:created>
  <dcterms:modified xsi:type="dcterms:W3CDTF">2017-01-05T07:31:40Z</dcterms:modified>
</cp:coreProperties>
</file>