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9" r:id="rId2"/>
    <p:sldId id="430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Platform </a:t>
            </a:r>
            <a:r>
              <a:rPr lang="en-US" sz="1200" dirty="0" smtClean="0"/>
              <a:t>Environment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7000" y="1000898"/>
            <a:ext cx="3733800" cy="1905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38225" y="1467623"/>
            <a:ext cx="148590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5399" y="657224"/>
            <a:ext cx="155080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i="1" dirty="0"/>
              <a:t>P</a:t>
            </a:r>
            <a:r>
              <a:rPr lang="en-US" sz="1200" i="1" dirty="0" smtClean="0"/>
              <a:t>latform </a:t>
            </a:r>
            <a:r>
              <a:rPr lang="en-US" sz="1200" i="1" dirty="0"/>
              <a:t>environment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038600" y="795724"/>
            <a:ext cx="4800600" cy="1295400"/>
          </a:xfrm>
          <a:prstGeom prst="wedgeRoundRectCallout">
            <a:avLst>
              <a:gd name="adj1" fmla="val -60242"/>
              <a:gd name="adj2" fmla="val -1192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application runs in a </a:t>
            </a:r>
            <a:r>
              <a:rPr lang="en-US" sz="1200" i="1" dirty="0"/>
              <a:t>platform </a:t>
            </a:r>
            <a:r>
              <a:rPr lang="en-US" sz="1200" i="1" dirty="0" smtClean="0"/>
              <a:t>environment.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i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P</a:t>
            </a:r>
            <a:r>
              <a:rPr lang="en-US" sz="1200" i="1" dirty="0" smtClean="0"/>
              <a:t>latform </a:t>
            </a:r>
            <a:r>
              <a:rPr lang="en-US" sz="1200" i="1" dirty="0"/>
              <a:t>environment</a:t>
            </a:r>
            <a:r>
              <a:rPr lang="en-US" sz="1200" dirty="0"/>
              <a:t>, defined by the underlying operating system, the Java virtual machine, the class libraries, and various configuration data supplied when the application is launched.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136525" y="3505200"/>
            <a:ext cx="8836025" cy="1371600"/>
          </a:xfrm>
          <a:prstGeom prst="flowChartAlternateProcess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Configuration Utilities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describes APIs used to access configuration data supplied when the application is deployed, or by the application's user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System Utilities</a:t>
            </a:r>
            <a:r>
              <a:rPr lang="en-US" sz="1200" dirty="0"/>
              <a:t> describes miscellaneous APIs defined in the System and Runtime classes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PATH and CLASSPATH</a:t>
            </a:r>
            <a:r>
              <a:rPr lang="en-US" sz="1200" dirty="0"/>
              <a:t> describes environment variables used to configure JDK development tools and other applications.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2775" y="3214240"/>
            <a:ext cx="7837402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This lesson describes some of the APIs an application uses to examine and configure its platform environment. The lesson consists of three sections</a:t>
            </a:r>
          </a:p>
        </p:txBody>
      </p:sp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Platform </a:t>
            </a:r>
            <a:r>
              <a:rPr lang="en-US" sz="1200" dirty="0" smtClean="0"/>
              <a:t>Environment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981075"/>
            <a:ext cx="2663825" cy="16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Configuration Utilities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Properties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Command-Line Arguments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Environment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Other Configuration Utilities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53000" y="1000125"/>
            <a:ext cx="2895600" cy="16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System </a:t>
            </a:r>
            <a:r>
              <a:rPr lang="en-US" sz="1200" dirty="0" smtClean="0"/>
              <a:t>Utilities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Command-Line I/O Objects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System Properties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The Security Manager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Miscellaneous Methods in System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57600" y="3209925"/>
            <a:ext cx="17526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PATH and CLASSPATH</a:t>
            </a:r>
          </a:p>
        </p:txBody>
      </p:sp>
    </p:spTree>
    <p:extLst>
      <p:ext uri="{BB962C8B-B14F-4D97-AF65-F5344CB8AC3E}">
        <p14:creationId xmlns:p14="http://schemas.microsoft.com/office/powerpoint/2010/main" val="11684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79812</TotalTime>
  <Words>82</Words>
  <Application>Microsoft Office PowerPoint</Application>
  <PresentationFormat>Custom</PresentationFormat>
  <Paragraphs>25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8125</cp:revision>
  <dcterms:created xsi:type="dcterms:W3CDTF">2006-08-16T00:00:00Z</dcterms:created>
  <dcterms:modified xsi:type="dcterms:W3CDTF">2016-12-28T07:21:00Z</dcterms:modified>
</cp:coreProperties>
</file>