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76400"/>
            <a:ext cx="3810000" cy="13811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1837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extends Wildcard Boundary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267200" y="1287462"/>
            <a:ext cx="4572000" cy="1560513"/>
          </a:xfrm>
          <a:prstGeom prst="wedgeRoundRectCallout">
            <a:avLst>
              <a:gd name="adj1" fmla="val -60776"/>
              <a:gd name="adj2" fmla="val -175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List&lt;? extends A&gt;</a:t>
            </a:r>
            <a:r>
              <a:rPr lang="en-US" sz="1200" dirty="0"/>
              <a:t> means a </a:t>
            </a:r>
            <a:r>
              <a:rPr lang="en-US" sz="1200" dirty="0"/>
              <a:t>List</a:t>
            </a:r>
            <a:r>
              <a:rPr lang="en-US" sz="1200" dirty="0"/>
              <a:t> of objects that are instances of the class A, or subclasses of A (e.g. B and C</a:t>
            </a:r>
            <a:r>
              <a:rPr lang="en-US" sz="1200" dirty="0" smtClean="0"/>
              <a:t>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you know that the instances in the collection are of instances of A or subclasses of A, it is safe to read the instances of the collection and cast them to A </a:t>
            </a:r>
            <a:r>
              <a:rPr lang="en-US" sz="1200" dirty="0" smtClean="0"/>
              <a:t>instances.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79984</TotalTime>
  <Words>10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8226</cp:revision>
  <dcterms:created xsi:type="dcterms:W3CDTF">2006-08-16T00:00:00Z</dcterms:created>
  <dcterms:modified xsi:type="dcterms:W3CDTF">2017-02-14T07:50:27Z</dcterms:modified>
</cp:coreProperties>
</file>