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29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12/27/2016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581400" y="35739"/>
            <a:ext cx="1905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The Platform </a:t>
            </a:r>
            <a:r>
              <a:rPr lang="en-US" sz="1200" dirty="0" smtClean="0"/>
              <a:t>Environment</a:t>
            </a:r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27000" y="1000898"/>
            <a:ext cx="3733800" cy="1905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038225" y="1467623"/>
            <a:ext cx="1485900" cy="9144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Application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1295399" y="657224"/>
            <a:ext cx="1550809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i="1" dirty="0"/>
              <a:t>P</a:t>
            </a:r>
            <a:r>
              <a:rPr lang="en-US" sz="1200" i="1" dirty="0" smtClean="0"/>
              <a:t>latform </a:t>
            </a:r>
            <a:r>
              <a:rPr lang="en-US" sz="1200" i="1" dirty="0"/>
              <a:t>environment</a:t>
            </a:r>
            <a:endParaRPr lang="en-US" sz="1200" dirty="0"/>
          </a:p>
        </p:txBody>
      </p:sp>
      <p:sp>
        <p:nvSpPr>
          <p:cNvPr id="15" name="Rounded Rectangular Callout 14"/>
          <p:cNvSpPr/>
          <p:nvPr/>
        </p:nvSpPr>
        <p:spPr>
          <a:xfrm>
            <a:off x="4038600" y="795724"/>
            <a:ext cx="4800600" cy="1295400"/>
          </a:xfrm>
          <a:prstGeom prst="wedgeRoundRectCallout">
            <a:avLst>
              <a:gd name="adj1" fmla="val -60242"/>
              <a:gd name="adj2" fmla="val -11922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An application runs in a </a:t>
            </a:r>
            <a:r>
              <a:rPr lang="en-US" sz="1200" i="1" dirty="0"/>
              <a:t>platform </a:t>
            </a:r>
            <a:r>
              <a:rPr lang="en-US" sz="1200" i="1" dirty="0" smtClean="0"/>
              <a:t>environment.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i="1" dirty="0" smtClean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i="1" dirty="0"/>
              <a:t>P</a:t>
            </a:r>
            <a:r>
              <a:rPr lang="en-US" sz="1200" i="1" dirty="0" smtClean="0"/>
              <a:t>latform </a:t>
            </a:r>
            <a:r>
              <a:rPr lang="en-US" sz="1200" i="1" dirty="0"/>
              <a:t>environment</a:t>
            </a:r>
            <a:r>
              <a:rPr lang="en-US" sz="1200" dirty="0"/>
              <a:t>, defined by the underlying operating system, the Java virtual machine, the class libraries, and various configuration data supplied when the application is launched.</a:t>
            </a:r>
            <a:endParaRPr lang="en-US" sz="1200" dirty="0"/>
          </a:p>
        </p:txBody>
      </p:sp>
      <p:sp>
        <p:nvSpPr>
          <p:cNvPr id="16" name="Flowchart: Alternate Process 15"/>
          <p:cNvSpPr/>
          <p:nvPr/>
        </p:nvSpPr>
        <p:spPr>
          <a:xfrm>
            <a:off x="136525" y="3505200"/>
            <a:ext cx="8836025" cy="1371600"/>
          </a:xfrm>
          <a:prstGeom prst="flowChartAlternateProcess">
            <a:avLst/>
          </a:prstGeom>
          <a:ln w="31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b="1" dirty="0">
                <a:solidFill>
                  <a:srgbClr val="C00000"/>
                </a:solidFill>
              </a:rPr>
              <a:t>Configuration Utilities</a:t>
            </a:r>
            <a:r>
              <a:rPr lang="en-US" sz="1200" dirty="0">
                <a:solidFill>
                  <a:srgbClr val="C00000"/>
                </a:solidFill>
              </a:rPr>
              <a:t> </a:t>
            </a:r>
            <a:r>
              <a:rPr lang="en-US" sz="1200" dirty="0"/>
              <a:t>describes APIs used to access configuration data supplied when the application is deployed, or by the application's user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b="1" dirty="0">
                <a:solidFill>
                  <a:srgbClr val="C00000"/>
                </a:solidFill>
              </a:rPr>
              <a:t>System Utilities</a:t>
            </a:r>
            <a:r>
              <a:rPr lang="en-US" sz="1200" dirty="0"/>
              <a:t> describes miscellaneous APIs defined in the System and Runtime classes</a:t>
            </a:r>
            <a:r>
              <a:rPr lang="en-US" sz="1200" dirty="0" smtClean="0"/>
              <a:t>.</a:t>
            </a:r>
            <a:br>
              <a:rPr lang="en-US" sz="1200" dirty="0" smtClean="0"/>
            </a:b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b="1" dirty="0">
                <a:solidFill>
                  <a:srgbClr val="C00000"/>
                </a:solidFill>
              </a:rPr>
              <a:t>PATH and CLASSPATH</a:t>
            </a:r>
            <a:r>
              <a:rPr lang="en-US" sz="1200" dirty="0"/>
              <a:t> describes environment variables used to configure JDK development tools and other applications.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12775" y="3214240"/>
            <a:ext cx="7837402" cy="24622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dirty="0"/>
              <a:t>This lesson describes some of the APIs an application uses to examine and configure its platform environment. The lesson consists of three sections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153714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79809</TotalTime>
  <Words>71</Words>
  <Application>Microsoft Office PowerPoint</Application>
  <PresentationFormat>Custom</PresentationFormat>
  <Paragraphs>12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8121</cp:revision>
  <dcterms:created xsi:type="dcterms:W3CDTF">2006-08-16T00:00:00Z</dcterms:created>
  <dcterms:modified xsi:type="dcterms:W3CDTF">2016-12-27T13:33:32Z</dcterms:modified>
</cp:coreProperties>
</file>