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Empty Stream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7975" y="1219200"/>
            <a:ext cx="8455025" cy="22098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i="1" dirty="0"/>
              <a:t>empty()</a:t>
            </a:r>
            <a:r>
              <a:rPr lang="en-US" sz="1200" dirty="0"/>
              <a:t> method should be used in case of a creation of an empty </a:t>
            </a:r>
            <a:r>
              <a:rPr lang="en-US" sz="1200" dirty="0" smtClean="0"/>
              <a:t>stream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Stream&lt;String&gt; </a:t>
            </a:r>
            <a:r>
              <a:rPr lang="en-US" sz="1200" dirty="0">
                <a:solidFill>
                  <a:srgbClr val="C00000"/>
                </a:solidFill>
              </a:rPr>
              <a:t>streamEmpty</a:t>
            </a:r>
            <a:r>
              <a:rPr lang="en-US" sz="1200" dirty="0">
                <a:solidFill>
                  <a:srgbClr val="C00000"/>
                </a:solidFill>
              </a:rPr>
              <a:t> = </a:t>
            </a:r>
            <a:r>
              <a:rPr lang="en-US" sz="1200" dirty="0">
                <a:solidFill>
                  <a:srgbClr val="C00000"/>
                </a:solidFill>
              </a:rPr>
              <a:t>Stream.empty</a:t>
            </a:r>
            <a:r>
              <a:rPr lang="en-US" sz="1200" dirty="0" smtClean="0">
                <a:solidFill>
                  <a:srgbClr val="C00000"/>
                </a:solidFill>
              </a:rPr>
              <a:t>();</a:t>
            </a:r>
          </a:p>
          <a:p>
            <a:endParaRPr lang="en-US" sz="1200" dirty="0"/>
          </a:p>
          <a:p>
            <a:r>
              <a:rPr lang="en-US" sz="1200" dirty="0"/>
              <a:t>Its often the case that the </a:t>
            </a:r>
            <a:r>
              <a:rPr lang="en-US" sz="1200" i="1" dirty="0"/>
              <a:t>empty() </a:t>
            </a:r>
            <a:r>
              <a:rPr lang="en-US" sz="1200" dirty="0"/>
              <a:t>method is used upon creation to avoid returning </a:t>
            </a:r>
            <a:r>
              <a:rPr lang="en-US" sz="1200" i="1" dirty="0"/>
              <a:t>null</a:t>
            </a:r>
            <a:r>
              <a:rPr lang="en-US" sz="1200" dirty="0"/>
              <a:t> for streams with no element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fontAlgn="base"/>
            <a:r>
              <a:rPr lang="en-US" sz="1200" dirty="0">
                <a:solidFill>
                  <a:srgbClr val="C00000"/>
                </a:solidFill>
              </a:rPr>
              <a:t>public Stream&lt;String&gt; </a:t>
            </a:r>
            <a:r>
              <a:rPr lang="en-US" sz="1200" dirty="0">
                <a:solidFill>
                  <a:srgbClr val="C00000"/>
                </a:solidFill>
              </a:rPr>
              <a:t>streamOf</a:t>
            </a:r>
            <a:r>
              <a:rPr lang="en-US" sz="1200" dirty="0">
                <a:solidFill>
                  <a:srgbClr val="C00000"/>
                </a:solidFill>
              </a:rPr>
              <a:t>(List&lt;String&gt; list) </a:t>
            </a:r>
            <a:endParaRPr lang="en-US" sz="1200" dirty="0" smtClean="0">
              <a:solidFill>
                <a:srgbClr val="C00000"/>
              </a:solidFill>
            </a:endParaRPr>
          </a:p>
          <a:p>
            <a:pPr fontAlgn="base"/>
            <a:r>
              <a:rPr lang="en-US" sz="1200" dirty="0" smtClean="0">
                <a:solidFill>
                  <a:srgbClr val="C00000"/>
                </a:solidFill>
              </a:rPr>
              <a:t>{</a:t>
            </a:r>
            <a:endParaRPr lang="en-US" sz="1200" dirty="0">
              <a:solidFill>
                <a:srgbClr val="C00000"/>
              </a:solidFill>
            </a:endParaRPr>
          </a:p>
          <a:p>
            <a:pPr fontAlgn="base"/>
            <a:r>
              <a:rPr lang="en-US" sz="1200" dirty="0">
                <a:solidFill>
                  <a:srgbClr val="C00000"/>
                </a:solidFill>
              </a:rPr>
              <a:t>    return list == null || </a:t>
            </a:r>
            <a:r>
              <a:rPr lang="en-US" sz="1200" dirty="0">
                <a:solidFill>
                  <a:srgbClr val="C00000"/>
                </a:solidFill>
              </a:rPr>
              <a:t>list.isEmpty</a:t>
            </a:r>
            <a:r>
              <a:rPr lang="en-US" sz="1200" dirty="0">
                <a:solidFill>
                  <a:srgbClr val="C00000"/>
                </a:solidFill>
              </a:rPr>
              <a:t>() ? </a:t>
            </a:r>
            <a:r>
              <a:rPr lang="en-US" sz="1200" dirty="0" smtClean="0">
                <a:solidFill>
                  <a:srgbClr val="C00000"/>
                </a:solidFill>
              </a:rPr>
              <a:t>Stream.emp1ty</a:t>
            </a:r>
            <a:r>
              <a:rPr lang="en-US" sz="1200" dirty="0">
                <a:solidFill>
                  <a:srgbClr val="C00000"/>
                </a:solidFill>
              </a:rPr>
              <a:t>() : </a:t>
            </a:r>
            <a:r>
              <a:rPr lang="en-US" sz="1200" dirty="0">
                <a:solidFill>
                  <a:srgbClr val="C00000"/>
                </a:solidFill>
              </a:rPr>
              <a:t>list.stream</a:t>
            </a:r>
            <a:r>
              <a:rPr lang="en-US" sz="1200" dirty="0">
                <a:solidFill>
                  <a:srgbClr val="C00000"/>
                </a:solidFill>
              </a:rPr>
              <a:t>();</a:t>
            </a:r>
          </a:p>
          <a:p>
            <a:pPr fontAlgn="base"/>
            <a:r>
              <a:rPr lang="en-US" sz="1200" dirty="0">
                <a:solidFill>
                  <a:srgbClr val="C00000"/>
                </a:solidFill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80334</TotalTime>
  <Words>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8377</cp:revision>
  <dcterms:created xsi:type="dcterms:W3CDTF">2006-08-16T00:00:00Z</dcterms:created>
  <dcterms:modified xsi:type="dcterms:W3CDTF">2017-05-16T13:40:14Z</dcterms:modified>
</cp:coreProperties>
</file>