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47850" y="1676400"/>
            <a:ext cx="5562599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reduce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reduce(</a:t>
            </a:r>
            <a:r>
              <a:rPr lang="en-US" sz="1200" dirty="0">
                <a:solidFill>
                  <a:srgbClr val="C00000"/>
                </a:solidFill>
              </a:rPr>
              <a:t>BinaryOperator</a:t>
            </a:r>
            <a:r>
              <a:rPr lang="en-US" sz="1200" dirty="0">
                <a:solidFill>
                  <a:srgbClr val="C00000"/>
                </a:solidFill>
              </a:rPr>
              <a:t>&lt;T&gt; accumulator)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reduce(T identity, </a:t>
            </a:r>
            <a:r>
              <a:rPr lang="en-US" sz="1200" dirty="0">
                <a:solidFill>
                  <a:srgbClr val="C00000"/>
                </a:solidFill>
              </a:rPr>
              <a:t>BinaryOperator</a:t>
            </a:r>
            <a:r>
              <a:rPr lang="en-US" sz="1200" dirty="0">
                <a:solidFill>
                  <a:srgbClr val="C00000"/>
                </a:solidFill>
              </a:rPr>
              <a:t>&lt;T&gt; accumulator</a:t>
            </a:r>
            <a:r>
              <a:rPr lang="en-US" sz="1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reduce</a:t>
            </a:r>
            <a:r>
              <a:rPr lang="en-US" sz="1200" dirty="0"/>
              <a:t> processes all elements of the stream and produces a single result.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80251</TotalTime>
  <Words>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8350</cp:revision>
  <dcterms:created xsi:type="dcterms:W3CDTF">2006-08-16T00:00:00Z</dcterms:created>
  <dcterms:modified xsi:type="dcterms:W3CDTF">2017-04-26T07:28:58Z</dcterms:modified>
</cp:coreProperties>
</file>