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2"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3/23/2017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33800" y="9951"/>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Stream Filter</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p:nvPr/>
        </p:nvSpPr>
        <p:spPr>
          <a:xfrm>
            <a:off x="2743200" y="3048000"/>
            <a:ext cx="3657600" cy="27699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200" dirty="0"/>
              <a:t>Stream&lt;T&gt; filter(Predicate&lt;? </a:t>
            </a:r>
            <a:r>
              <a:rPr lang="en-US" sz="1200" b="1" dirty="0"/>
              <a:t>super</a:t>
            </a:r>
            <a:r>
              <a:rPr lang="en-US" sz="1200" dirty="0"/>
              <a:t> T&gt; predicate)  </a:t>
            </a:r>
          </a:p>
        </p:txBody>
      </p:sp>
      <p:sp>
        <p:nvSpPr>
          <p:cNvPr id="8" name="Rounded Rectangular Callout 7"/>
          <p:cNvSpPr/>
          <p:nvPr/>
        </p:nvSpPr>
        <p:spPr>
          <a:xfrm>
            <a:off x="228600" y="1143000"/>
            <a:ext cx="8763000" cy="1374648"/>
          </a:xfrm>
          <a:prstGeom prst="wedgeRoundRectCallout">
            <a:avLst>
              <a:gd name="adj1" fmla="val -7790"/>
              <a:gd name="adj2" fmla="val 8813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Java stream provides a method filter() to filter stream elements on the basis of given predicate. Suppose you want to get only even elements of your list then you can do this easily with the help of filter method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This method takes predicate as an argument and returns a stream of consisting of resulted elements</a:t>
            </a:r>
            <a:r>
              <a:rPr lang="en-US" sz="1200" dirty="0" smtClean="0"/>
              <a:t>.</a:t>
            </a:r>
            <a:r>
              <a:rPr lang="en-US" sz="1200" dirty="0"/>
              <a:t> Predicate is a functional interface. So, you can also pass lambda expression here.</a:t>
            </a:r>
            <a:endParaRPr lang="en-US" sz="1200" dirty="0"/>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80055</TotalTime>
  <Words>81</Words>
  <Application>Microsoft Office PowerPoint</Application>
  <PresentationFormat>Custom</PresentationFormat>
  <Paragraphs>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8288</cp:revision>
  <dcterms:created xsi:type="dcterms:W3CDTF">2006-08-16T00:00:00Z</dcterms:created>
  <dcterms:modified xsi:type="dcterms:W3CDTF">2017-03-23T13:19:43Z</dcterms:modified>
</cp:coreProperties>
</file>