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Regex Character classes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96682"/>
              </p:ext>
            </p:extLst>
          </p:nvPr>
        </p:nvGraphicFramePr>
        <p:xfrm>
          <a:off x="612775" y="1752600"/>
          <a:ext cx="8150227" cy="18921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524"/>
                <a:gridCol w="5435703"/>
              </a:tblGrid>
              <a:tr h="51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Character Class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[a-z&amp;&amp;[</a:t>
                      </a:r>
                      <a:r>
                        <a:rPr lang="en-US" sz="1200" dirty="0" err="1">
                          <a:effectLst/>
                        </a:rPr>
                        <a:t>def</a:t>
                      </a:r>
                      <a:r>
                        <a:rPr lang="en-US" sz="1200" dirty="0">
                          <a:effectLst/>
                        </a:rPr>
                        <a:t>]]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d, e, or f (intersection)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[a-z&amp;&amp;[^</a:t>
                      </a:r>
                      <a:r>
                        <a:rPr lang="en-US" sz="1200" dirty="0" err="1">
                          <a:effectLst/>
                        </a:rPr>
                        <a:t>bc</a:t>
                      </a:r>
                      <a:r>
                        <a:rPr lang="en-US" sz="1200" dirty="0">
                          <a:effectLst/>
                        </a:rPr>
                        <a:t>]]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a through z, except for b and </a:t>
                      </a:r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(subtraction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[a-z&amp;&amp;[^m-p]]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</a:rPr>
                        <a:t>a through z, and not m through </a:t>
                      </a:r>
                      <a:r>
                        <a:rPr lang="en-US" sz="1200" dirty="0" smtClean="0">
                          <a:effectLst/>
                        </a:rPr>
                        <a:t>p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(subtraction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80130</TotalTime>
  <Words>55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8319</cp:revision>
  <dcterms:created xsi:type="dcterms:W3CDTF">2006-08-16T00:00:00Z</dcterms:created>
  <dcterms:modified xsi:type="dcterms:W3CDTF">2017-07-27T07:21:00Z</dcterms:modified>
</cp:coreProperties>
</file>