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7000"/>
            <a:ext cx="3797514" cy="36480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00400" y="38527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Built-In Annotations in </a:t>
            </a:r>
            <a:r>
              <a:rPr lang="en-US" sz="1200" dirty="0" smtClean="0"/>
              <a:t>java - @Override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276725" y="648900"/>
            <a:ext cx="4724400" cy="1524000"/>
          </a:xfrm>
          <a:prstGeom prst="wedgeRoundRectCallout">
            <a:avLst>
              <a:gd name="adj1" fmla="val -59946"/>
              <a:gd name="adj2" fmla="val -394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>
                <a:solidFill>
                  <a:srgbClr val="C00000"/>
                </a:solidFill>
              </a:rPr>
              <a:t>@Override </a:t>
            </a:r>
            <a:r>
              <a:rPr lang="en-US" sz="1200" dirty="0"/>
              <a:t>annotation assures that the subclass method is overriding the parent class method. If it is not so, compile time error occurs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Sometimes, we does the silly mistake such as spelling mistakes etc. So, it is better to mark </a:t>
            </a:r>
            <a:r>
              <a:rPr lang="en-US" sz="1200" b="1" dirty="0">
                <a:solidFill>
                  <a:srgbClr val="C00000"/>
                </a:solidFill>
              </a:rPr>
              <a:t>@Override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annotation that provides </a:t>
            </a:r>
            <a:r>
              <a:rPr lang="en-US" sz="1200" dirty="0" smtClean="0"/>
              <a:t>confirmation that </a:t>
            </a:r>
            <a:r>
              <a:rPr lang="en-US" sz="1200" dirty="0"/>
              <a:t>method is overridden.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472870" y="2356662"/>
            <a:ext cx="1619418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Should be eat</a:t>
            </a:r>
            <a:r>
              <a:rPr lang="en-US" sz="1200" dirty="0" smtClean="0">
                <a:solidFill>
                  <a:srgbClr val="C00000"/>
                </a:solidFill>
              </a:rPr>
              <a:t>C</a:t>
            </a:r>
            <a:r>
              <a:rPr lang="en-US" sz="1200" dirty="0" smtClean="0"/>
              <a:t>hicken()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2495161"/>
            <a:ext cx="24154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447663"/>
            <a:ext cx="4467225" cy="8572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cxnSp>
        <p:nvCxnSpPr>
          <p:cNvPr id="14" name="Straight Arrow Connector 13"/>
          <p:cNvCxnSpPr>
            <a:endCxn id="1027" idx="1"/>
          </p:cNvCxnSpPr>
          <p:nvPr/>
        </p:nvCxnSpPr>
        <p:spPr>
          <a:xfrm>
            <a:off x="4178514" y="3876288"/>
            <a:ext cx="3553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79943</TotalTime>
  <Words>69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8201</cp:revision>
  <dcterms:created xsi:type="dcterms:W3CDTF">2006-08-16T00:00:00Z</dcterms:created>
  <dcterms:modified xsi:type="dcterms:W3CDTF">2017-01-18T07:57:46Z</dcterms:modified>
</cp:coreProperties>
</file>