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73487" y="2780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i="1" dirty="0"/>
              <a:t>Terminal Operation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28800" y="1828800"/>
            <a:ext cx="5562599" cy="1828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Matching Method</a:t>
            </a:r>
            <a:endParaRPr lang="en-US" sz="1200" b="1" dirty="0" smtClean="0"/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C00000"/>
                </a:solidFill>
              </a:rPr>
              <a:t>boolean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>
                <a:solidFill>
                  <a:srgbClr val="C00000"/>
                </a:solidFill>
              </a:rPr>
              <a:t>allMatch</a:t>
            </a:r>
            <a:r>
              <a:rPr lang="en-US" sz="1200" b="1" dirty="0">
                <a:solidFill>
                  <a:srgbClr val="C00000"/>
                </a:solidFill>
              </a:rPr>
              <a:t>(Predicate&lt;? super T&gt; predicate)</a:t>
            </a:r>
            <a:br>
              <a:rPr lang="en-US" sz="1200" b="1" dirty="0">
                <a:solidFill>
                  <a:srgbClr val="C00000"/>
                </a:solidFill>
              </a:rPr>
            </a:br>
            <a:r>
              <a:rPr lang="en-US" sz="1200" b="1" dirty="0">
                <a:solidFill>
                  <a:srgbClr val="C00000"/>
                </a:solidFill>
              </a:rPr>
              <a:t>boolean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>
                <a:solidFill>
                  <a:srgbClr val="C00000"/>
                </a:solidFill>
              </a:rPr>
              <a:t>anyMatch</a:t>
            </a:r>
            <a:r>
              <a:rPr lang="en-US" sz="1200" b="1" dirty="0">
                <a:solidFill>
                  <a:srgbClr val="C00000"/>
                </a:solidFill>
              </a:rPr>
              <a:t>(Predicate&lt;? super T&gt; predicate)</a:t>
            </a:r>
            <a:br>
              <a:rPr lang="en-US" sz="1200" b="1" dirty="0">
                <a:solidFill>
                  <a:srgbClr val="C00000"/>
                </a:solidFill>
              </a:rPr>
            </a:br>
            <a:r>
              <a:rPr lang="en-US" sz="1200" b="1" dirty="0">
                <a:solidFill>
                  <a:srgbClr val="C00000"/>
                </a:solidFill>
              </a:rPr>
              <a:t>boolean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>
                <a:solidFill>
                  <a:srgbClr val="C00000"/>
                </a:solidFill>
              </a:rPr>
              <a:t>noneMatch</a:t>
            </a:r>
            <a:r>
              <a:rPr lang="en-US" sz="1200" b="1" dirty="0">
                <a:solidFill>
                  <a:srgbClr val="C00000"/>
                </a:solidFill>
              </a:rPr>
              <a:t>(Predicate&lt;? super T&gt; predicate</a:t>
            </a:r>
            <a:r>
              <a:rPr lang="en-US" sz="1200" b="1" dirty="0" smtClean="0">
                <a:solidFill>
                  <a:srgbClr val="C00000"/>
                </a:solidFill>
              </a:rPr>
              <a:t>)</a:t>
            </a:r>
            <a:br>
              <a:rPr lang="en-US" sz="1200" b="1" dirty="0" smtClean="0">
                <a:solidFill>
                  <a:srgbClr val="C00000"/>
                </a:solidFill>
              </a:rPr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Java 8 Streams has several matching methods that can be used for checking a provided predicate in each element of a stream. The methods’ names themselves indicate what they can </a:t>
            </a:r>
            <a:r>
              <a:rPr lang="en-US" sz="1200" dirty="0" smtClean="0"/>
              <a:t>do.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80250</TotalTime>
  <Words>5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8349</cp:revision>
  <dcterms:created xsi:type="dcterms:W3CDTF">2006-08-16T00:00:00Z</dcterms:created>
  <dcterms:modified xsi:type="dcterms:W3CDTF">2017-04-25T14:37:14Z</dcterms:modified>
</cp:coreProperties>
</file>