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995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Method References in Java 8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5575" y="465138"/>
            <a:ext cx="8759825" cy="10588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There are four </a:t>
            </a:r>
            <a:r>
              <a:rPr lang="en-US" sz="1200" dirty="0"/>
              <a:t>types of method reference; constructor references, static method references, instance method references and what it calls instance method references of a particular type. The last one is really just another kind of instance method reference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</a:t>
            </a:r>
            <a:r>
              <a:rPr lang="en-US" sz="1200" dirty="0" smtClean="0"/>
              <a:t>irst </a:t>
            </a:r>
            <a:r>
              <a:rPr lang="en-US" sz="1200" dirty="0"/>
              <a:t>as an instance method of a </a:t>
            </a:r>
            <a:r>
              <a:rPr lang="en-US" sz="1200" i="1" dirty="0"/>
              <a:t>specific</a:t>
            </a:r>
            <a:r>
              <a:rPr lang="en-US" sz="1200" dirty="0"/>
              <a:t> object known ahead of time and the second as an instance method of an arbitrary object that will be </a:t>
            </a:r>
            <a:r>
              <a:rPr lang="en-US" sz="1200" i="1" dirty="0"/>
              <a:t>supplied</a:t>
            </a:r>
            <a:r>
              <a:rPr lang="en-US" sz="1200" dirty="0"/>
              <a:t> later</a:t>
            </a:r>
            <a:r>
              <a:rPr lang="en-US" sz="1200" dirty="0"/>
              <a:t>. Interestingly, this means the first is a closure and the second is a lambda. One is bound and the other unbound.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5537"/>
              </p:ext>
            </p:extLst>
          </p:nvPr>
        </p:nvGraphicFramePr>
        <p:xfrm>
          <a:off x="155575" y="1828800"/>
          <a:ext cx="8797926" cy="29311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932642"/>
                <a:gridCol w="2932642"/>
                <a:gridCol w="293264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Lambda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to a static 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ContainingClass::staticMethodName</a:t>
                      </a:r>
                      <a:b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String::valueOf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-&gt; String.valueOf(s)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Reference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an instance method of a particular object</a:t>
                      </a:r>
                    </a:p>
                  </a:txBody>
                  <a:tcPr marL="28575" marR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ContainingObject::instanceMethodName</a:t>
                      </a:r>
                      <a:b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x::toString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-&gt; "hello".toString()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to an instance method of an arbitrary object of a particular 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ContainingType::methodName</a:t>
                      </a:r>
                      <a:b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String::toString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 -&gt; s.toString()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to a constructor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ClassName::new</a:t>
                      </a:r>
                      <a:b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String::new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-&gt; new String()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80093</TotalTime>
  <Words>128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8301</cp:revision>
  <dcterms:created xsi:type="dcterms:W3CDTF">2006-08-16T00:00:00Z</dcterms:created>
  <dcterms:modified xsi:type="dcterms:W3CDTF">2017-03-07T09:29:42Z</dcterms:modified>
</cp:coreProperties>
</file>