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1" r:id="rId2"/>
    <p:sldId id="429" r:id="rId3"/>
    <p:sldId id="43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5739"/>
            <a:ext cx="14763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Runnable </a:t>
            </a:r>
            <a:r>
              <a:rPr lang="en-US" sz="1200" dirty="0" smtClean="0"/>
              <a:t>vs. </a:t>
            </a:r>
            <a:r>
              <a:rPr lang="en-US" sz="1200" dirty="0"/>
              <a:t>thread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619125"/>
            <a:ext cx="6764337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4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5739"/>
            <a:ext cx="14763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Runnable </a:t>
            </a:r>
            <a:r>
              <a:rPr lang="en-US" sz="1200" dirty="0" smtClean="0"/>
              <a:t>vs. </a:t>
            </a:r>
            <a:r>
              <a:rPr lang="en-US" sz="1200" dirty="0"/>
              <a:t>thread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1451" y="838200"/>
            <a:ext cx="8820150" cy="3962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1100" b="1" dirty="0"/>
              <a:t>1. Inheritance Option:   </a:t>
            </a:r>
            <a:r>
              <a:rPr lang="en-US" sz="1100" dirty="0"/>
              <a:t>The limitation with "extends Thread" approach is that if you extend Thread,  you can not extend anything else . Java does not support multiple inheritance.  In reality , you do not need Thread class behavior , because in order to use a thread you need to instantiate one </a:t>
            </a:r>
            <a:r>
              <a:rPr lang="en-US" sz="1100" dirty="0" smtClean="0"/>
              <a:t>anyway. On </a:t>
            </a:r>
            <a:r>
              <a:rPr lang="en-US" sz="1100" dirty="0"/>
              <a:t>the other </a:t>
            </a:r>
            <a:r>
              <a:rPr lang="en-US" sz="1100" dirty="0" smtClean="0"/>
              <a:t>hand, Implementing </a:t>
            </a:r>
            <a:r>
              <a:rPr lang="en-US" sz="1100" dirty="0"/>
              <a:t>the Runnable interface gives you the choice to extend any class you like , but still define behavior that will be run by separate thread.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b="1" dirty="0"/>
              <a:t>2. Reusability :  </a:t>
            </a:r>
            <a:r>
              <a:rPr lang="en-US" sz="1100" dirty="0"/>
              <a:t>In "implements Runnable" , we are creating a different Runnable class for a specific behavior  job (if the work you want to be done is </a:t>
            </a:r>
            <a:r>
              <a:rPr lang="en-US" sz="1100" i="1" dirty="0"/>
              <a:t>job</a:t>
            </a:r>
            <a:r>
              <a:rPr lang="en-US" sz="1100" dirty="0"/>
              <a:t>). It gives us the freedom to reuse the </a:t>
            </a:r>
            <a:r>
              <a:rPr lang="en-US" sz="1100" dirty="0" smtClean="0"/>
              <a:t>specific behavior </a:t>
            </a:r>
            <a:r>
              <a:rPr lang="en-US" sz="1100" dirty="0"/>
              <a:t>job whenever required</a:t>
            </a:r>
            <a:r>
              <a:rPr lang="en-US" sz="1100" dirty="0" smtClean="0"/>
              <a:t>."</a:t>
            </a:r>
            <a:r>
              <a:rPr lang="en-US" sz="1100" dirty="0"/>
              <a:t>extends Thread"  contains both thread and job specific behavior code. Hence once thread completes execution , it can not be restart again.   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/>
          </a:p>
          <a:p>
            <a:r>
              <a:rPr lang="en-US" sz="1100" b="1" dirty="0"/>
              <a:t>3</a:t>
            </a:r>
            <a:r>
              <a:rPr lang="en-US" sz="1100" dirty="0"/>
              <a:t>. </a:t>
            </a:r>
            <a:r>
              <a:rPr lang="en-US" sz="1100" b="1" dirty="0"/>
              <a:t>Object Oriented Design:  </a:t>
            </a:r>
            <a:r>
              <a:rPr lang="en-US" sz="1100" dirty="0"/>
              <a:t>Implementing Runnable should be preferred . It does not specializing or modifying the thread behavior . You are giving thread something to run. We conclude that Composition is the better way. Composition means two objects A and B satisfies </a:t>
            </a:r>
            <a:r>
              <a:rPr lang="en-US" sz="1100" i="1" dirty="0"/>
              <a:t>has-a  </a:t>
            </a:r>
            <a:r>
              <a:rPr lang="en-US" sz="1100" dirty="0"/>
              <a:t>relationship.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"extends Thread"  is not a good Object Oriented practice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r>
              <a:rPr lang="en-US" sz="1100" b="1" dirty="0"/>
              <a:t>4. Loosely-coupled :</a:t>
            </a:r>
            <a:r>
              <a:rPr lang="en-US" sz="1100" dirty="0"/>
              <a:t> "implements Runnable" makes the code loosely-coupled and easier to read .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Because the code is split into two classes . Thread class for the thread specific code and your Runnable implementation class for your job that should be run by a thread code.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"extends Thread"  makes the code tightly coupled . Single class contains the thread code as well as the job that needs to be done by the thread.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b="1" dirty="0"/>
              <a:t>5. Functions overhead :  </a:t>
            </a:r>
            <a:r>
              <a:rPr lang="en-US" sz="1100" dirty="0"/>
              <a:t>"extends Thread"  means inheriting all the functions of the Thread class which we may do not need .  </a:t>
            </a:r>
            <a:r>
              <a:rPr lang="en-US" sz="1100" i="1" dirty="0"/>
              <a:t>job </a:t>
            </a:r>
            <a:r>
              <a:rPr lang="en-US" sz="1100" dirty="0"/>
              <a:t>can be done easily by Runnable without the Thread class functions overhead.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2209800" y="465138"/>
            <a:ext cx="490537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Difference between "implements Runnable" and "extends Thread" in 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5739"/>
            <a:ext cx="14763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Runnable </a:t>
            </a:r>
            <a:r>
              <a:rPr lang="en-US" sz="1200" dirty="0" smtClean="0"/>
              <a:t>vs. </a:t>
            </a:r>
            <a:r>
              <a:rPr lang="en-US" sz="1200" dirty="0"/>
              <a:t>thread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91806"/>
              </p:ext>
            </p:extLst>
          </p:nvPr>
        </p:nvGraphicFramePr>
        <p:xfrm>
          <a:off x="992980" y="1219200"/>
          <a:ext cx="6805614" cy="2148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8538"/>
                <a:gridCol w="2268538"/>
                <a:gridCol w="2268538"/>
              </a:tblGrid>
              <a:tr h="2946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 Runnable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extends Thread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Inheritance option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extends any java class </a:t>
                      </a:r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No  </a:t>
                      </a:r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Reusability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Object Oriented Design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Good,allows composition </a:t>
                      </a:r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Bad  </a:t>
                      </a:r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Loosely Coupled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Yes </a:t>
                      </a:r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Function Overhead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7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79908</TotalTime>
  <Words>50</Words>
  <Application>Microsoft Office PowerPoint</Application>
  <PresentationFormat>Custom</PresentationFormat>
  <Paragraphs>28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8177</cp:revision>
  <dcterms:created xsi:type="dcterms:W3CDTF">2006-08-16T00:00:00Z</dcterms:created>
  <dcterms:modified xsi:type="dcterms:W3CDTF">2016-12-26T07:50:47Z</dcterms:modified>
</cp:coreProperties>
</file>