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32" r:id="rId2"/>
    <p:sldId id="433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10/18/2017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index.html?java/time/ZoneId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362200"/>
            <a:ext cx="1895475" cy="20669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886200" y="9951"/>
            <a:ext cx="685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ZoneId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1219200" y="1143000"/>
            <a:ext cx="7133831" cy="612648"/>
          </a:xfrm>
          <a:prstGeom prst="wedgeRoundRectCallout">
            <a:avLst>
              <a:gd name="adj1" fmla="val -25507"/>
              <a:gd name="adj2" fmla="val 188433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The </a:t>
            </a:r>
            <a:r>
              <a:rPr lang="en-US" sz="1200" b="1" dirty="0">
                <a:solidFill>
                  <a:srgbClr val="C00000"/>
                </a:solidFill>
              </a:rPr>
              <a:t>java.time.ZoneId</a:t>
            </a:r>
            <a:r>
              <a:rPr lang="en-US" sz="1200" dirty="0"/>
              <a:t> class represents a time-zone ID, such as Europe/Paris.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657599" y="9951"/>
            <a:ext cx="15240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Date and Time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12775" y="1066800"/>
            <a:ext cx="85312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https://</a:t>
            </a:r>
            <a:r>
              <a:rPr lang="en-US" sz="1200" dirty="0" smtClean="0">
                <a:hlinkClick r:id="rId3"/>
              </a:rPr>
              <a:t>docs.oracle.com/javase/8/docs/api/index.html?java/time/ZoneId.html</a:t>
            </a:r>
            <a:endParaRPr lang="en-US" sz="1200" dirty="0" smtClean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23568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80198</TotalTime>
  <Words>11</Words>
  <Application>Microsoft Office PowerPoint</Application>
  <PresentationFormat>Custom</PresentationFormat>
  <Paragraphs>6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8358</cp:revision>
  <dcterms:created xsi:type="dcterms:W3CDTF">2006-08-16T00:00:00Z</dcterms:created>
  <dcterms:modified xsi:type="dcterms:W3CDTF">2017-10-18T07:28:13Z</dcterms:modified>
</cp:coreProperties>
</file>