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29" r:id="rId2"/>
    <p:sldId id="430"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12/15/2016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581400" y="21838"/>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Thread Synchronization</a:t>
            </a:r>
          </a:p>
        </p:txBody>
      </p:sp>
      <p:sp>
        <p:nvSpPr>
          <p:cNvPr id="10" name="Freeform 9"/>
          <p:cNvSpPr/>
          <p:nvPr/>
        </p:nvSpPr>
        <p:spPr>
          <a:xfrm>
            <a:off x="521572" y="1247775"/>
            <a:ext cx="497559" cy="1114425"/>
          </a:xfrm>
          <a:custGeom>
            <a:avLst/>
            <a:gdLst>
              <a:gd name="connsiteX0" fmla="*/ 133350 w 497559"/>
              <a:gd name="connsiteY0" fmla="*/ 0 h 1114425"/>
              <a:gd name="connsiteX1" fmla="*/ 161925 w 497559"/>
              <a:gd name="connsiteY1" fmla="*/ 57150 h 1114425"/>
              <a:gd name="connsiteX2" fmla="*/ 180975 w 497559"/>
              <a:gd name="connsiteY2" fmla="*/ 85725 h 1114425"/>
              <a:gd name="connsiteX3" fmla="*/ 219075 w 497559"/>
              <a:gd name="connsiteY3" fmla="*/ 95250 h 1114425"/>
              <a:gd name="connsiteX4" fmla="*/ 257175 w 497559"/>
              <a:gd name="connsiteY4" fmla="*/ 114300 h 1114425"/>
              <a:gd name="connsiteX5" fmla="*/ 323850 w 497559"/>
              <a:gd name="connsiteY5" fmla="*/ 133350 h 1114425"/>
              <a:gd name="connsiteX6" fmla="*/ 352425 w 497559"/>
              <a:gd name="connsiteY6" fmla="*/ 152400 h 1114425"/>
              <a:gd name="connsiteX7" fmla="*/ 400050 w 497559"/>
              <a:gd name="connsiteY7" fmla="*/ 161925 h 1114425"/>
              <a:gd name="connsiteX8" fmla="*/ 352425 w 497559"/>
              <a:gd name="connsiteY8" fmla="*/ 333375 h 1114425"/>
              <a:gd name="connsiteX9" fmla="*/ 266700 w 497559"/>
              <a:gd name="connsiteY9" fmla="*/ 400050 h 1114425"/>
              <a:gd name="connsiteX10" fmla="*/ 209550 w 497559"/>
              <a:gd name="connsiteY10" fmla="*/ 419100 h 1114425"/>
              <a:gd name="connsiteX11" fmla="*/ 171450 w 497559"/>
              <a:gd name="connsiteY11" fmla="*/ 447675 h 1114425"/>
              <a:gd name="connsiteX12" fmla="*/ 133350 w 497559"/>
              <a:gd name="connsiteY12" fmla="*/ 466725 h 1114425"/>
              <a:gd name="connsiteX13" fmla="*/ 0 w 497559"/>
              <a:gd name="connsiteY13" fmla="*/ 514350 h 1114425"/>
              <a:gd name="connsiteX14" fmla="*/ 190500 w 497559"/>
              <a:gd name="connsiteY14" fmla="*/ 523875 h 1114425"/>
              <a:gd name="connsiteX15" fmla="*/ 323850 w 497559"/>
              <a:gd name="connsiteY15" fmla="*/ 571500 h 1114425"/>
              <a:gd name="connsiteX16" fmla="*/ 419100 w 497559"/>
              <a:gd name="connsiteY16" fmla="*/ 590550 h 1114425"/>
              <a:gd name="connsiteX17" fmla="*/ 428625 w 497559"/>
              <a:gd name="connsiteY17" fmla="*/ 619125 h 1114425"/>
              <a:gd name="connsiteX18" fmla="*/ 390525 w 497559"/>
              <a:gd name="connsiteY18" fmla="*/ 657225 h 1114425"/>
              <a:gd name="connsiteX19" fmla="*/ 323850 w 497559"/>
              <a:gd name="connsiteY19" fmla="*/ 695325 h 1114425"/>
              <a:gd name="connsiteX20" fmla="*/ 285750 w 497559"/>
              <a:gd name="connsiteY20" fmla="*/ 704850 h 1114425"/>
              <a:gd name="connsiteX21" fmla="*/ 133350 w 497559"/>
              <a:gd name="connsiteY21" fmla="*/ 781050 h 1114425"/>
              <a:gd name="connsiteX22" fmla="*/ 171450 w 497559"/>
              <a:gd name="connsiteY22" fmla="*/ 800100 h 1114425"/>
              <a:gd name="connsiteX23" fmla="*/ 400050 w 497559"/>
              <a:gd name="connsiteY23" fmla="*/ 904875 h 1114425"/>
              <a:gd name="connsiteX24" fmla="*/ 371475 w 497559"/>
              <a:gd name="connsiteY24" fmla="*/ 933450 h 1114425"/>
              <a:gd name="connsiteX25" fmla="*/ 457200 w 497559"/>
              <a:gd name="connsiteY25" fmla="*/ 962025 h 1114425"/>
              <a:gd name="connsiteX26" fmla="*/ 485775 w 497559"/>
              <a:gd name="connsiteY26" fmla="*/ 971550 h 1114425"/>
              <a:gd name="connsiteX27" fmla="*/ 476250 w 497559"/>
              <a:gd name="connsiteY27" fmla="*/ 1066800 h 1114425"/>
              <a:gd name="connsiteX28" fmla="*/ 438150 w 497559"/>
              <a:gd name="connsiteY28" fmla="*/ 1085850 h 1114425"/>
              <a:gd name="connsiteX29" fmla="*/ 428625 w 497559"/>
              <a:gd name="connsiteY29" fmla="*/ 1114425 h 111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97559" h="1114425">
                <a:moveTo>
                  <a:pt x="133350" y="0"/>
                </a:moveTo>
                <a:cubicBezTo>
                  <a:pt x="142875" y="19050"/>
                  <a:pt x="151582" y="38532"/>
                  <a:pt x="161925" y="57150"/>
                </a:cubicBezTo>
                <a:cubicBezTo>
                  <a:pt x="167484" y="67157"/>
                  <a:pt x="171450" y="79375"/>
                  <a:pt x="180975" y="85725"/>
                </a:cubicBezTo>
                <a:cubicBezTo>
                  <a:pt x="191867" y="92987"/>
                  <a:pt x="206818" y="90653"/>
                  <a:pt x="219075" y="95250"/>
                </a:cubicBezTo>
                <a:cubicBezTo>
                  <a:pt x="232370" y="100236"/>
                  <a:pt x="243831" y="109448"/>
                  <a:pt x="257175" y="114300"/>
                </a:cubicBezTo>
                <a:cubicBezTo>
                  <a:pt x="278898" y="122199"/>
                  <a:pt x="301625" y="127000"/>
                  <a:pt x="323850" y="133350"/>
                </a:cubicBezTo>
                <a:cubicBezTo>
                  <a:pt x="333375" y="139700"/>
                  <a:pt x="341706" y="148380"/>
                  <a:pt x="352425" y="152400"/>
                </a:cubicBezTo>
                <a:cubicBezTo>
                  <a:pt x="367584" y="158084"/>
                  <a:pt x="398042" y="145861"/>
                  <a:pt x="400050" y="161925"/>
                </a:cubicBezTo>
                <a:cubicBezTo>
                  <a:pt x="401260" y="171607"/>
                  <a:pt x="390866" y="298429"/>
                  <a:pt x="352425" y="333375"/>
                </a:cubicBezTo>
                <a:cubicBezTo>
                  <a:pt x="325639" y="357726"/>
                  <a:pt x="301043" y="388602"/>
                  <a:pt x="266700" y="400050"/>
                </a:cubicBezTo>
                <a:lnTo>
                  <a:pt x="209550" y="419100"/>
                </a:lnTo>
                <a:cubicBezTo>
                  <a:pt x="196850" y="428625"/>
                  <a:pt x="184912" y="439261"/>
                  <a:pt x="171450" y="447675"/>
                </a:cubicBezTo>
                <a:cubicBezTo>
                  <a:pt x="159409" y="455200"/>
                  <a:pt x="146401" y="461132"/>
                  <a:pt x="133350" y="466725"/>
                </a:cubicBezTo>
                <a:cubicBezTo>
                  <a:pt x="43130" y="505391"/>
                  <a:pt x="64696" y="498176"/>
                  <a:pt x="0" y="514350"/>
                </a:cubicBezTo>
                <a:cubicBezTo>
                  <a:pt x="63500" y="517525"/>
                  <a:pt x="127282" y="517102"/>
                  <a:pt x="190500" y="523875"/>
                </a:cubicBezTo>
                <a:cubicBezTo>
                  <a:pt x="262651" y="531605"/>
                  <a:pt x="263385" y="544627"/>
                  <a:pt x="323850" y="571500"/>
                </a:cubicBezTo>
                <a:cubicBezTo>
                  <a:pt x="355349" y="585500"/>
                  <a:pt x="383572" y="585475"/>
                  <a:pt x="419100" y="590550"/>
                </a:cubicBezTo>
                <a:cubicBezTo>
                  <a:pt x="422275" y="600075"/>
                  <a:pt x="432580" y="609897"/>
                  <a:pt x="428625" y="619125"/>
                </a:cubicBezTo>
                <a:cubicBezTo>
                  <a:pt x="421550" y="635633"/>
                  <a:pt x="404162" y="645536"/>
                  <a:pt x="390525" y="657225"/>
                </a:cubicBezTo>
                <a:cubicBezTo>
                  <a:pt x="376196" y="669507"/>
                  <a:pt x="339865" y="689319"/>
                  <a:pt x="323850" y="695325"/>
                </a:cubicBezTo>
                <a:cubicBezTo>
                  <a:pt x="311593" y="699922"/>
                  <a:pt x="298450" y="701675"/>
                  <a:pt x="285750" y="704850"/>
                </a:cubicBezTo>
                <a:cubicBezTo>
                  <a:pt x="167317" y="780217"/>
                  <a:pt x="221568" y="763406"/>
                  <a:pt x="133350" y="781050"/>
                </a:cubicBezTo>
                <a:cubicBezTo>
                  <a:pt x="146050" y="787400"/>
                  <a:pt x="157326" y="798639"/>
                  <a:pt x="171450" y="800100"/>
                </a:cubicBezTo>
                <a:cubicBezTo>
                  <a:pt x="349008" y="818468"/>
                  <a:pt x="454614" y="727541"/>
                  <a:pt x="400050" y="904875"/>
                </a:cubicBezTo>
                <a:cubicBezTo>
                  <a:pt x="396089" y="917750"/>
                  <a:pt x="381000" y="923925"/>
                  <a:pt x="371475" y="933450"/>
                </a:cubicBezTo>
                <a:lnTo>
                  <a:pt x="457200" y="962025"/>
                </a:lnTo>
                <a:lnTo>
                  <a:pt x="485775" y="971550"/>
                </a:lnTo>
                <a:cubicBezTo>
                  <a:pt x="498399" y="1009423"/>
                  <a:pt x="507751" y="1019549"/>
                  <a:pt x="476250" y="1066800"/>
                </a:cubicBezTo>
                <a:cubicBezTo>
                  <a:pt x="468374" y="1078614"/>
                  <a:pt x="450850" y="1079500"/>
                  <a:pt x="438150" y="1085850"/>
                </a:cubicBezTo>
                <a:lnTo>
                  <a:pt x="428625" y="111442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78822" y="1266825"/>
            <a:ext cx="600075" cy="1104900"/>
          </a:xfrm>
          <a:custGeom>
            <a:avLst/>
            <a:gdLst>
              <a:gd name="connsiteX0" fmla="*/ 600075 w 600075"/>
              <a:gd name="connsiteY0" fmla="*/ 0 h 1104900"/>
              <a:gd name="connsiteX1" fmla="*/ 457200 w 600075"/>
              <a:gd name="connsiteY1" fmla="*/ 19050 h 1104900"/>
              <a:gd name="connsiteX2" fmla="*/ 419100 w 600075"/>
              <a:gd name="connsiteY2" fmla="*/ 28575 h 1104900"/>
              <a:gd name="connsiteX3" fmla="*/ 333375 w 600075"/>
              <a:gd name="connsiteY3" fmla="*/ 66675 h 1104900"/>
              <a:gd name="connsiteX4" fmla="*/ 247650 w 600075"/>
              <a:gd name="connsiteY4" fmla="*/ 95250 h 1104900"/>
              <a:gd name="connsiteX5" fmla="*/ 219075 w 600075"/>
              <a:gd name="connsiteY5" fmla="*/ 114300 h 1104900"/>
              <a:gd name="connsiteX6" fmla="*/ 180975 w 600075"/>
              <a:gd name="connsiteY6" fmla="*/ 133350 h 1104900"/>
              <a:gd name="connsiteX7" fmla="*/ 161925 w 600075"/>
              <a:gd name="connsiteY7" fmla="*/ 161925 h 1104900"/>
              <a:gd name="connsiteX8" fmla="*/ 200025 w 600075"/>
              <a:gd name="connsiteY8" fmla="*/ 219075 h 1104900"/>
              <a:gd name="connsiteX9" fmla="*/ 228600 w 600075"/>
              <a:gd name="connsiteY9" fmla="*/ 228600 h 1104900"/>
              <a:gd name="connsiteX10" fmla="*/ 266700 w 600075"/>
              <a:gd name="connsiteY10" fmla="*/ 247650 h 1104900"/>
              <a:gd name="connsiteX11" fmla="*/ 295275 w 600075"/>
              <a:gd name="connsiteY11" fmla="*/ 266700 h 1104900"/>
              <a:gd name="connsiteX12" fmla="*/ 390525 w 600075"/>
              <a:gd name="connsiteY12" fmla="*/ 295275 h 1104900"/>
              <a:gd name="connsiteX13" fmla="*/ 381000 w 600075"/>
              <a:gd name="connsiteY13" fmla="*/ 371475 h 1104900"/>
              <a:gd name="connsiteX14" fmla="*/ 342900 w 600075"/>
              <a:gd name="connsiteY14" fmla="*/ 390525 h 1104900"/>
              <a:gd name="connsiteX15" fmla="*/ 285750 w 600075"/>
              <a:gd name="connsiteY15" fmla="*/ 428625 h 1104900"/>
              <a:gd name="connsiteX16" fmla="*/ 257175 w 600075"/>
              <a:gd name="connsiteY16" fmla="*/ 447675 h 1104900"/>
              <a:gd name="connsiteX17" fmla="*/ 228600 w 600075"/>
              <a:gd name="connsiteY17" fmla="*/ 457200 h 1104900"/>
              <a:gd name="connsiteX18" fmla="*/ 219075 w 600075"/>
              <a:gd name="connsiteY18" fmla="*/ 485775 h 1104900"/>
              <a:gd name="connsiteX19" fmla="*/ 266700 w 600075"/>
              <a:gd name="connsiteY19" fmla="*/ 542925 h 1104900"/>
              <a:gd name="connsiteX20" fmla="*/ 314325 w 600075"/>
              <a:gd name="connsiteY20" fmla="*/ 581025 h 1104900"/>
              <a:gd name="connsiteX21" fmla="*/ 342900 w 600075"/>
              <a:gd name="connsiteY21" fmla="*/ 609600 h 1104900"/>
              <a:gd name="connsiteX22" fmla="*/ 371475 w 600075"/>
              <a:gd name="connsiteY22" fmla="*/ 619125 h 1104900"/>
              <a:gd name="connsiteX23" fmla="*/ 447675 w 600075"/>
              <a:gd name="connsiteY23" fmla="*/ 666750 h 1104900"/>
              <a:gd name="connsiteX24" fmla="*/ 514350 w 600075"/>
              <a:gd name="connsiteY24" fmla="*/ 714375 h 1104900"/>
              <a:gd name="connsiteX25" fmla="*/ 476250 w 600075"/>
              <a:gd name="connsiteY25" fmla="*/ 752475 h 1104900"/>
              <a:gd name="connsiteX26" fmla="*/ 438150 w 600075"/>
              <a:gd name="connsiteY26" fmla="*/ 762000 h 1104900"/>
              <a:gd name="connsiteX27" fmla="*/ 266700 w 600075"/>
              <a:gd name="connsiteY27" fmla="*/ 781050 h 1104900"/>
              <a:gd name="connsiteX28" fmla="*/ 0 w 600075"/>
              <a:gd name="connsiteY28" fmla="*/ 838200 h 1104900"/>
              <a:gd name="connsiteX29" fmla="*/ 95250 w 600075"/>
              <a:gd name="connsiteY29" fmla="*/ 857250 h 1104900"/>
              <a:gd name="connsiteX30" fmla="*/ 190500 w 600075"/>
              <a:gd name="connsiteY30" fmla="*/ 904875 h 1104900"/>
              <a:gd name="connsiteX31" fmla="*/ 247650 w 600075"/>
              <a:gd name="connsiteY31" fmla="*/ 952500 h 1104900"/>
              <a:gd name="connsiteX32" fmla="*/ 266700 w 600075"/>
              <a:gd name="connsiteY32" fmla="*/ 981075 h 1104900"/>
              <a:gd name="connsiteX33" fmla="*/ 257175 w 600075"/>
              <a:gd name="connsiteY33" fmla="*/ 1009650 h 1104900"/>
              <a:gd name="connsiteX34" fmla="*/ 228600 w 600075"/>
              <a:gd name="connsiteY34" fmla="*/ 1019175 h 1104900"/>
              <a:gd name="connsiteX35" fmla="*/ 190500 w 600075"/>
              <a:gd name="connsiteY35" fmla="*/ 1028700 h 1104900"/>
              <a:gd name="connsiteX36" fmla="*/ 161925 w 600075"/>
              <a:gd name="connsiteY36" fmla="*/ 1038225 h 1104900"/>
              <a:gd name="connsiteX37" fmla="*/ 76200 w 600075"/>
              <a:gd name="connsiteY37" fmla="*/ 1057275 h 1104900"/>
              <a:gd name="connsiteX38" fmla="*/ 38100 w 600075"/>
              <a:gd name="connsiteY38" fmla="*/ 110490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0075" h="1104900">
                <a:moveTo>
                  <a:pt x="600075" y="0"/>
                </a:moveTo>
                <a:cubicBezTo>
                  <a:pt x="552450" y="6350"/>
                  <a:pt x="504659" y="11557"/>
                  <a:pt x="457200" y="19050"/>
                </a:cubicBezTo>
                <a:cubicBezTo>
                  <a:pt x="444269" y="21092"/>
                  <a:pt x="430466" y="22080"/>
                  <a:pt x="419100" y="28575"/>
                </a:cubicBezTo>
                <a:cubicBezTo>
                  <a:pt x="332153" y="78259"/>
                  <a:pt x="467921" y="44251"/>
                  <a:pt x="333375" y="66675"/>
                </a:cubicBezTo>
                <a:cubicBezTo>
                  <a:pt x="205221" y="130752"/>
                  <a:pt x="395366" y="39857"/>
                  <a:pt x="247650" y="95250"/>
                </a:cubicBezTo>
                <a:cubicBezTo>
                  <a:pt x="236931" y="99270"/>
                  <a:pt x="229014" y="108620"/>
                  <a:pt x="219075" y="114300"/>
                </a:cubicBezTo>
                <a:cubicBezTo>
                  <a:pt x="206747" y="121345"/>
                  <a:pt x="193675" y="127000"/>
                  <a:pt x="180975" y="133350"/>
                </a:cubicBezTo>
                <a:cubicBezTo>
                  <a:pt x="174625" y="142875"/>
                  <a:pt x="163544" y="150592"/>
                  <a:pt x="161925" y="161925"/>
                </a:cubicBezTo>
                <a:cubicBezTo>
                  <a:pt x="157187" y="195089"/>
                  <a:pt x="175458" y="206792"/>
                  <a:pt x="200025" y="219075"/>
                </a:cubicBezTo>
                <a:cubicBezTo>
                  <a:pt x="209005" y="223565"/>
                  <a:pt x="219372" y="224645"/>
                  <a:pt x="228600" y="228600"/>
                </a:cubicBezTo>
                <a:cubicBezTo>
                  <a:pt x="241651" y="234193"/>
                  <a:pt x="254372" y="240605"/>
                  <a:pt x="266700" y="247650"/>
                </a:cubicBezTo>
                <a:cubicBezTo>
                  <a:pt x="276639" y="253330"/>
                  <a:pt x="284814" y="262051"/>
                  <a:pt x="295275" y="266700"/>
                </a:cubicBezTo>
                <a:cubicBezTo>
                  <a:pt x="325090" y="279951"/>
                  <a:pt x="358860" y="287359"/>
                  <a:pt x="390525" y="295275"/>
                </a:cubicBezTo>
                <a:cubicBezTo>
                  <a:pt x="387350" y="320675"/>
                  <a:pt x="392448" y="348580"/>
                  <a:pt x="381000" y="371475"/>
                </a:cubicBezTo>
                <a:cubicBezTo>
                  <a:pt x="374650" y="384175"/>
                  <a:pt x="355076" y="383220"/>
                  <a:pt x="342900" y="390525"/>
                </a:cubicBezTo>
                <a:cubicBezTo>
                  <a:pt x="323267" y="402305"/>
                  <a:pt x="304800" y="415925"/>
                  <a:pt x="285750" y="428625"/>
                </a:cubicBezTo>
                <a:cubicBezTo>
                  <a:pt x="276225" y="434975"/>
                  <a:pt x="268035" y="444055"/>
                  <a:pt x="257175" y="447675"/>
                </a:cubicBezTo>
                <a:lnTo>
                  <a:pt x="228600" y="457200"/>
                </a:lnTo>
                <a:cubicBezTo>
                  <a:pt x="225425" y="466725"/>
                  <a:pt x="217655" y="475836"/>
                  <a:pt x="219075" y="485775"/>
                </a:cubicBezTo>
                <a:cubicBezTo>
                  <a:pt x="224577" y="524288"/>
                  <a:pt x="241361" y="523921"/>
                  <a:pt x="266700" y="542925"/>
                </a:cubicBezTo>
                <a:cubicBezTo>
                  <a:pt x="282964" y="555123"/>
                  <a:pt x="299025" y="567638"/>
                  <a:pt x="314325" y="581025"/>
                </a:cubicBezTo>
                <a:cubicBezTo>
                  <a:pt x="324462" y="589895"/>
                  <a:pt x="331692" y="602128"/>
                  <a:pt x="342900" y="609600"/>
                </a:cubicBezTo>
                <a:cubicBezTo>
                  <a:pt x="351254" y="615169"/>
                  <a:pt x="362495" y="614635"/>
                  <a:pt x="371475" y="619125"/>
                </a:cubicBezTo>
                <a:cubicBezTo>
                  <a:pt x="376122" y="621449"/>
                  <a:pt x="436341" y="657305"/>
                  <a:pt x="447675" y="666750"/>
                </a:cubicBezTo>
                <a:cubicBezTo>
                  <a:pt x="505598" y="715019"/>
                  <a:pt x="443850" y="679125"/>
                  <a:pt x="514350" y="714375"/>
                </a:cubicBezTo>
                <a:cubicBezTo>
                  <a:pt x="501650" y="727075"/>
                  <a:pt x="491480" y="742956"/>
                  <a:pt x="476250" y="752475"/>
                </a:cubicBezTo>
                <a:cubicBezTo>
                  <a:pt x="465149" y="759413"/>
                  <a:pt x="450929" y="759160"/>
                  <a:pt x="438150" y="762000"/>
                </a:cubicBezTo>
                <a:cubicBezTo>
                  <a:pt x="363424" y="778606"/>
                  <a:pt x="372167" y="772937"/>
                  <a:pt x="266700" y="781050"/>
                </a:cubicBezTo>
                <a:cubicBezTo>
                  <a:pt x="43969" y="823475"/>
                  <a:pt x="131937" y="800504"/>
                  <a:pt x="0" y="838200"/>
                </a:cubicBezTo>
                <a:cubicBezTo>
                  <a:pt x="31750" y="844550"/>
                  <a:pt x="63964" y="848907"/>
                  <a:pt x="95250" y="857250"/>
                </a:cubicBezTo>
                <a:cubicBezTo>
                  <a:pt x="134138" y="867620"/>
                  <a:pt x="156285" y="884346"/>
                  <a:pt x="190500" y="904875"/>
                </a:cubicBezTo>
                <a:cubicBezTo>
                  <a:pt x="236912" y="974493"/>
                  <a:pt x="175141" y="892076"/>
                  <a:pt x="247650" y="952500"/>
                </a:cubicBezTo>
                <a:cubicBezTo>
                  <a:pt x="256444" y="959829"/>
                  <a:pt x="260350" y="971550"/>
                  <a:pt x="266700" y="981075"/>
                </a:cubicBezTo>
                <a:cubicBezTo>
                  <a:pt x="263525" y="990600"/>
                  <a:pt x="264275" y="1002550"/>
                  <a:pt x="257175" y="1009650"/>
                </a:cubicBezTo>
                <a:cubicBezTo>
                  <a:pt x="250075" y="1016750"/>
                  <a:pt x="238254" y="1016417"/>
                  <a:pt x="228600" y="1019175"/>
                </a:cubicBezTo>
                <a:cubicBezTo>
                  <a:pt x="216013" y="1022771"/>
                  <a:pt x="203087" y="1025104"/>
                  <a:pt x="190500" y="1028700"/>
                </a:cubicBezTo>
                <a:cubicBezTo>
                  <a:pt x="180846" y="1031458"/>
                  <a:pt x="171665" y="1035790"/>
                  <a:pt x="161925" y="1038225"/>
                </a:cubicBezTo>
                <a:cubicBezTo>
                  <a:pt x="133527" y="1045325"/>
                  <a:pt x="104775" y="1050925"/>
                  <a:pt x="76200" y="1057275"/>
                </a:cubicBezTo>
                <a:cubicBezTo>
                  <a:pt x="52169" y="1093322"/>
                  <a:pt x="65245" y="1077755"/>
                  <a:pt x="38100" y="11049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9601" y="1028700"/>
            <a:ext cx="364202" cy="307777"/>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1400" dirty="0" smtClean="0"/>
              <a:t>T1</a:t>
            </a:r>
            <a:endParaRPr lang="en-US" sz="1400" dirty="0"/>
          </a:p>
        </p:txBody>
      </p:sp>
      <p:sp>
        <p:nvSpPr>
          <p:cNvPr id="14" name="TextBox 13"/>
          <p:cNvSpPr txBox="1"/>
          <p:nvPr/>
        </p:nvSpPr>
        <p:spPr>
          <a:xfrm>
            <a:off x="1830852" y="959048"/>
            <a:ext cx="364202" cy="307777"/>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1400" dirty="0" smtClean="0"/>
              <a:t>T2</a:t>
            </a:r>
            <a:endParaRPr lang="en-US" sz="1400" dirty="0"/>
          </a:p>
        </p:txBody>
      </p:sp>
      <p:sp>
        <p:nvSpPr>
          <p:cNvPr id="13" name="Rectangular Callout 12"/>
          <p:cNvSpPr/>
          <p:nvPr/>
        </p:nvSpPr>
        <p:spPr>
          <a:xfrm>
            <a:off x="2819400" y="1505324"/>
            <a:ext cx="6248400" cy="3324225"/>
          </a:xfrm>
          <a:prstGeom prst="wedgeRectCallout">
            <a:avLst>
              <a:gd name="adj1" fmla="val -68699"/>
              <a:gd name="adj2" fmla="val -1870"/>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When we start two or more threads within a program, there may be a situation when multiple threads try to access the same resource and finally they can produce unforeseen result due to concurrency issues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For example, if multiple threads try to write within a same file then they may corrupt the data because one of the threads can override data or while one thread is opening the same file at the same time another thread might be closing the same file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So there is a need to synchronize the action of multiple threads and make sure that only one thread can access the resource at a given point in time. This is implemented using a concept called </a:t>
            </a:r>
            <a:r>
              <a:rPr lang="en-US" sz="1200" b="1" dirty="0"/>
              <a:t>monitors</a:t>
            </a:r>
            <a:r>
              <a:rPr lang="en-US" sz="1200" dirty="0"/>
              <a:t>.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a:t>Each object in Java is associated with a monitor, which a thread can lock or unlock. Only one thread at a time may hold a lock on a monitor</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Java programming language provides a very handy way of creating threads and synchronizing their task by using </a:t>
            </a:r>
            <a:r>
              <a:rPr lang="en-US" sz="1200" b="1" dirty="0"/>
              <a:t>synchronized</a:t>
            </a:r>
            <a:r>
              <a:rPr lang="en-US" sz="1200" dirty="0"/>
              <a:t> blocks. You keep shared resources within this </a:t>
            </a:r>
            <a:r>
              <a:rPr lang="en-US" sz="1200" dirty="0" smtClean="0"/>
              <a:t>block.</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descr="Image result for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20" y="2438400"/>
            <a:ext cx="1522877" cy="1458074"/>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p:cNvSpPr/>
          <p:nvPr/>
        </p:nvSpPr>
        <p:spPr>
          <a:xfrm>
            <a:off x="1514475" y="1285875"/>
            <a:ext cx="1371600" cy="1362075"/>
          </a:xfrm>
          <a:custGeom>
            <a:avLst/>
            <a:gdLst>
              <a:gd name="connsiteX0" fmla="*/ 1371600 w 1371600"/>
              <a:gd name="connsiteY0" fmla="*/ 0 h 1362075"/>
              <a:gd name="connsiteX1" fmla="*/ 1295400 w 1371600"/>
              <a:gd name="connsiteY1" fmla="*/ 85725 h 1362075"/>
              <a:gd name="connsiteX2" fmla="*/ 1257300 w 1371600"/>
              <a:gd name="connsiteY2" fmla="*/ 114300 h 1362075"/>
              <a:gd name="connsiteX3" fmla="*/ 1114425 w 1371600"/>
              <a:gd name="connsiteY3" fmla="*/ 171450 h 1362075"/>
              <a:gd name="connsiteX4" fmla="*/ 1066800 w 1371600"/>
              <a:gd name="connsiteY4" fmla="*/ 180975 h 1362075"/>
              <a:gd name="connsiteX5" fmla="*/ 981075 w 1371600"/>
              <a:gd name="connsiteY5" fmla="*/ 219075 h 1362075"/>
              <a:gd name="connsiteX6" fmla="*/ 933450 w 1371600"/>
              <a:gd name="connsiteY6" fmla="*/ 228600 h 1362075"/>
              <a:gd name="connsiteX7" fmla="*/ 857250 w 1371600"/>
              <a:gd name="connsiteY7" fmla="*/ 266700 h 1362075"/>
              <a:gd name="connsiteX8" fmla="*/ 866775 w 1371600"/>
              <a:gd name="connsiteY8" fmla="*/ 314325 h 1362075"/>
              <a:gd name="connsiteX9" fmla="*/ 895350 w 1371600"/>
              <a:gd name="connsiteY9" fmla="*/ 323850 h 1362075"/>
              <a:gd name="connsiteX10" fmla="*/ 952500 w 1371600"/>
              <a:gd name="connsiteY10" fmla="*/ 390525 h 1362075"/>
              <a:gd name="connsiteX11" fmla="*/ 962025 w 1371600"/>
              <a:gd name="connsiteY11" fmla="*/ 600075 h 1362075"/>
              <a:gd name="connsiteX12" fmla="*/ 990600 w 1371600"/>
              <a:gd name="connsiteY12" fmla="*/ 609600 h 1362075"/>
              <a:gd name="connsiteX13" fmla="*/ 1000125 w 1371600"/>
              <a:gd name="connsiteY13" fmla="*/ 647700 h 1362075"/>
              <a:gd name="connsiteX14" fmla="*/ 971550 w 1371600"/>
              <a:gd name="connsiteY14" fmla="*/ 704850 h 1362075"/>
              <a:gd name="connsiteX15" fmla="*/ 876300 w 1371600"/>
              <a:gd name="connsiteY15" fmla="*/ 723900 h 1362075"/>
              <a:gd name="connsiteX16" fmla="*/ 866775 w 1371600"/>
              <a:gd name="connsiteY16" fmla="*/ 809625 h 1362075"/>
              <a:gd name="connsiteX17" fmla="*/ 809625 w 1371600"/>
              <a:gd name="connsiteY17" fmla="*/ 838200 h 1362075"/>
              <a:gd name="connsiteX18" fmla="*/ 390525 w 1371600"/>
              <a:gd name="connsiteY18" fmla="*/ 847725 h 1362075"/>
              <a:gd name="connsiteX19" fmla="*/ 514350 w 1371600"/>
              <a:gd name="connsiteY19" fmla="*/ 857250 h 1362075"/>
              <a:gd name="connsiteX20" fmla="*/ 542925 w 1371600"/>
              <a:gd name="connsiteY20" fmla="*/ 895350 h 1362075"/>
              <a:gd name="connsiteX21" fmla="*/ 590550 w 1371600"/>
              <a:gd name="connsiteY21" fmla="*/ 952500 h 1362075"/>
              <a:gd name="connsiteX22" fmla="*/ 600075 w 1371600"/>
              <a:gd name="connsiteY22" fmla="*/ 981075 h 1362075"/>
              <a:gd name="connsiteX23" fmla="*/ 590550 w 1371600"/>
              <a:gd name="connsiteY23" fmla="*/ 1028700 h 1362075"/>
              <a:gd name="connsiteX24" fmla="*/ 514350 w 1371600"/>
              <a:gd name="connsiteY24" fmla="*/ 1066800 h 1362075"/>
              <a:gd name="connsiteX25" fmla="*/ 571500 w 1371600"/>
              <a:gd name="connsiteY25" fmla="*/ 1114425 h 1362075"/>
              <a:gd name="connsiteX26" fmla="*/ 590550 w 1371600"/>
              <a:gd name="connsiteY26" fmla="*/ 1143000 h 1362075"/>
              <a:gd name="connsiteX27" fmla="*/ 666750 w 1371600"/>
              <a:gd name="connsiteY27" fmla="*/ 1228725 h 1362075"/>
              <a:gd name="connsiteX28" fmla="*/ 657225 w 1371600"/>
              <a:gd name="connsiteY28" fmla="*/ 1295400 h 1362075"/>
              <a:gd name="connsiteX29" fmla="*/ 581025 w 1371600"/>
              <a:gd name="connsiteY29" fmla="*/ 1314450 h 1362075"/>
              <a:gd name="connsiteX30" fmla="*/ 533400 w 1371600"/>
              <a:gd name="connsiteY30" fmla="*/ 1323975 h 1362075"/>
              <a:gd name="connsiteX31" fmla="*/ 457200 w 1371600"/>
              <a:gd name="connsiteY31" fmla="*/ 1343025 h 1362075"/>
              <a:gd name="connsiteX32" fmla="*/ 0 w 1371600"/>
              <a:gd name="connsiteY32" fmla="*/ 1352550 h 1362075"/>
              <a:gd name="connsiteX33" fmla="*/ 457200 w 1371600"/>
              <a:gd name="connsiteY33" fmla="*/ 1352550 h 1362075"/>
              <a:gd name="connsiteX34" fmla="*/ 381000 w 1371600"/>
              <a:gd name="connsiteY34" fmla="*/ 1362075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71600" h="1362075">
                <a:moveTo>
                  <a:pt x="1371600" y="0"/>
                </a:moveTo>
                <a:cubicBezTo>
                  <a:pt x="1342080" y="36901"/>
                  <a:pt x="1330384" y="55114"/>
                  <a:pt x="1295400" y="85725"/>
                </a:cubicBezTo>
                <a:cubicBezTo>
                  <a:pt x="1283453" y="96179"/>
                  <a:pt x="1270913" y="106132"/>
                  <a:pt x="1257300" y="114300"/>
                </a:cubicBezTo>
                <a:cubicBezTo>
                  <a:pt x="1211315" y="141891"/>
                  <a:pt x="1166467" y="156581"/>
                  <a:pt x="1114425" y="171450"/>
                </a:cubicBezTo>
                <a:cubicBezTo>
                  <a:pt x="1098859" y="175898"/>
                  <a:pt x="1082675" y="177800"/>
                  <a:pt x="1066800" y="180975"/>
                </a:cubicBezTo>
                <a:cubicBezTo>
                  <a:pt x="1038225" y="193675"/>
                  <a:pt x="1010523" y="208558"/>
                  <a:pt x="981075" y="219075"/>
                </a:cubicBezTo>
                <a:cubicBezTo>
                  <a:pt x="965829" y="224520"/>
                  <a:pt x="948560" y="222788"/>
                  <a:pt x="933450" y="228600"/>
                </a:cubicBezTo>
                <a:cubicBezTo>
                  <a:pt x="906945" y="238794"/>
                  <a:pt x="857250" y="266700"/>
                  <a:pt x="857250" y="266700"/>
                </a:cubicBezTo>
                <a:cubicBezTo>
                  <a:pt x="860425" y="282575"/>
                  <a:pt x="857795" y="300855"/>
                  <a:pt x="866775" y="314325"/>
                </a:cubicBezTo>
                <a:cubicBezTo>
                  <a:pt x="872344" y="322679"/>
                  <a:pt x="886996" y="318281"/>
                  <a:pt x="895350" y="323850"/>
                </a:cubicBezTo>
                <a:cubicBezTo>
                  <a:pt x="915250" y="337117"/>
                  <a:pt x="939295" y="372919"/>
                  <a:pt x="952500" y="390525"/>
                </a:cubicBezTo>
                <a:cubicBezTo>
                  <a:pt x="955675" y="460375"/>
                  <a:pt x="950044" y="531187"/>
                  <a:pt x="962025" y="600075"/>
                </a:cubicBezTo>
                <a:cubicBezTo>
                  <a:pt x="963745" y="609967"/>
                  <a:pt x="984328" y="601760"/>
                  <a:pt x="990600" y="609600"/>
                </a:cubicBezTo>
                <a:cubicBezTo>
                  <a:pt x="998778" y="619822"/>
                  <a:pt x="996950" y="635000"/>
                  <a:pt x="1000125" y="647700"/>
                </a:cubicBezTo>
                <a:cubicBezTo>
                  <a:pt x="990600" y="666750"/>
                  <a:pt x="989689" y="693687"/>
                  <a:pt x="971550" y="704850"/>
                </a:cubicBezTo>
                <a:cubicBezTo>
                  <a:pt x="943974" y="721820"/>
                  <a:pt x="876300" y="723900"/>
                  <a:pt x="876300" y="723900"/>
                </a:cubicBezTo>
                <a:cubicBezTo>
                  <a:pt x="873125" y="752475"/>
                  <a:pt x="881262" y="784791"/>
                  <a:pt x="866775" y="809625"/>
                </a:cubicBezTo>
                <a:cubicBezTo>
                  <a:pt x="856043" y="828022"/>
                  <a:pt x="830856" y="836502"/>
                  <a:pt x="809625" y="838200"/>
                </a:cubicBezTo>
                <a:cubicBezTo>
                  <a:pt x="670334" y="849343"/>
                  <a:pt x="530225" y="844550"/>
                  <a:pt x="390525" y="847725"/>
                </a:cubicBezTo>
                <a:cubicBezTo>
                  <a:pt x="431800" y="850900"/>
                  <a:pt x="474837" y="844902"/>
                  <a:pt x="514350" y="857250"/>
                </a:cubicBezTo>
                <a:cubicBezTo>
                  <a:pt x="529502" y="861985"/>
                  <a:pt x="533698" y="882432"/>
                  <a:pt x="542925" y="895350"/>
                </a:cubicBezTo>
                <a:cubicBezTo>
                  <a:pt x="576078" y="941764"/>
                  <a:pt x="546078" y="908028"/>
                  <a:pt x="590550" y="952500"/>
                </a:cubicBezTo>
                <a:cubicBezTo>
                  <a:pt x="593725" y="962025"/>
                  <a:pt x="600075" y="971035"/>
                  <a:pt x="600075" y="981075"/>
                </a:cubicBezTo>
                <a:cubicBezTo>
                  <a:pt x="600075" y="997264"/>
                  <a:pt x="598582" y="1014644"/>
                  <a:pt x="590550" y="1028700"/>
                </a:cubicBezTo>
                <a:cubicBezTo>
                  <a:pt x="582095" y="1043496"/>
                  <a:pt x="521304" y="1064018"/>
                  <a:pt x="514350" y="1066800"/>
                </a:cubicBezTo>
                <a:cubicBezTo>
                  <a:pt x="533098" y="1141792"/>
                  <a:pt x="504488" y="1076133"/>
                  <a:pt x="571500" y="1114425"/>
                </a:cubicBezTo>
                <a:cubicBezTo>
                  <a:pt x="581439" y="1120105"/>
                  <a:pt x="582945" y="1134444"/>
                  <a:pt x="590550" y="1143000"/>
                </a:cubicBezTo>
                <a:cubicBezTo>
                  <a:pt x="677543" y="1240867"/>
                  <a:pt x="623515" y="1163872"/>
                  <a:pt x="666750" y="1228725"/>
                </a:cubicBezTo>
                <a:cubicBezTo>
                  <a:pt x="663575" y="1250950"/>
                  <a:pt x="673100" y="1279525"/>
                  <a:pt x="657225" y="1295400"/>
                </a:cubicBezTo>
                <a:cubicBezTo>
                  <a:pt x="638712" y="1313913"/>
                  <a:pt x="606536" y="1308563"/>
                  <a:pt x="581025" y="1314450"/>
                </a:cubicBezTo>
                <a:cubicBezTo>
                  <a:pt x="565250" y="1318090"/>
                  <a:pt x="549175" y="1320335"/>
                  <a:pt x="533400" y="1323975"/>
                </a:cubicBezTo>
                <a:cubicBezTo>
                  <a:pt x="507889" y="1329862"/>
                  <a:pt x="483344" y="1341624"/>
                  <a:pt x="457200" y="1343025"/>
                </a:cubicBezTo>
                <a:cubicBezTo>
                  <a:pt x="304985" y="1351179"/>
                  <a:pt x="152400" y="1349375"/>
                  <a:pt x="0" y="1352550"/>
                </a:cubicBezTo>
                <a:cubicBezTo>
                  <a:pt x="161619" y="1298677"/>
                  <a:pt x="54582" y="1330787"/>
                  <a:pt x="457200" y="1352550"/>
                </a:cubicBezTo>
                <a:cubicBezTo>
                  <a:pt x="482760" y="1353932"/>
                  <a:pt x="381000" y="1362075"/>
                  <a:pt x="381000"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703974" y="1028699"/>
            <a:ext cx="364202" cy="307777"/>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1400" dirty="0" smtClean="0"/>
              <a:t>T3</a:t>
            </a:r>
            <a:endParaRPr lang="en-US" sz="1400" dirty="0"/>
          </a:p>
        </p:txBody>
      </p:sp>
    </p:spTree>
    <p:extLst>
      <p:ext uri="{BB962C8B-B14F-4D97-AF65-F5344CB8AC3E}">
        <p14:creationId xmlns:p14="http://schemas.microsoft.com/office/powerpoint/2010/main" val="115371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581400" y="21838"/>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Thread Synchronization</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4" y="1914525"/>
            <a:ext cx="37623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ular Callout 14"/>
          <p:cNvSpPr/>
          <p:nvPr/>
        </p:nvSpPr>
        <p:spPr>
          <a:xfrm>
            <a:off x="4429125" y="1219200"/>
            <a:ext cx="4648200" cy="1981200"/>
          </a:xfrm>
          <a:prstGeom prst="wedgeRectCallout">
            <a:avLst>
              <a:gd name="adj1" fmla="val -68699"/>
              <a:gd name="adj2" fmla="val -1870"/>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Here, the </a:t>
            </a:r>
            <a:r>
              <a:rPr lang="en-US" sz="1200" b="1" dirty="0"/>
              <a:t>objectidentifier</a:t>
            </a:r>
            <a:r>
              <a:rPr lang="en-US" sz="1200" dirty="0"/>
              <a:t> is a reference to an object whose lock associates with the monitor that the synchronized statement represents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W</a:t>
            </a:r>
            <a:r>
              <a:rPr lang="en-US" sz="1200" dirty="0" smtClean="0"/>
              <a:t>e </a:t>
            </a:r>
            <a:r>
              <a:rPr lang="en-US" sz="1200" dirty="0"/>
              <a:t>are going to see </a:t>
            </a:r>
            <a:r>
              <a:rPr lang="en-US" sz="1200" dirty="0" smtClean="0"/>
              <a:t>the example, </a:t>
            </a:r>
            <a:r>
              <a:rPr lang="en-US" sz="1200" dirty="0"/>
              <a:t>where we will print a counter using two different threads. When threads are not synchronized, they print counter value which is not in sequence, but when we print counter by putting inside synchronized() block, then it prints counter very much in sequence for both the threads.</a:t>
            </a:r>
            <a:endParaRPr lang="en-US" sz="1200" dirty="0"/>
          </a:p>
        </p:txBody>
      </p:sp>
    </p:spTree>
    <p:extLst>
      <p:ext uri="{BB962C8B-B14F-4D97-AF65-F5344CB8AC3E}">
        <p14:creationId xmlns:p14="http://schemas.microsoft.com/office/powerpoint/2010/main" val="130494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79717</TotalTime>
  <Words>135</Words>
  <Application>Microsoft Office PowerPoint</Application>
  <PresentationFormat>Custom</PresentationFormat>
  <Paragraphs>19</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8056</cp:revision>
  <dcterms:created xsi:type="dcterms:W3CDTF">2006-08-16T00:00:00Z</dcterms:created>
  <dcterms:modified xsi:type="dcterms:W3CDTF">2016-12-15T08:22:03Z</dcterms:modified>
</cp:coreProperties>
</file>