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docs.oracle.com/javase/8/docs/api/java/util/stream/Collecto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1" y="35739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Collectors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676400"/>
            <a:ext cx="8597900" cy="11430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docs.oracle.com/javase/8/docs/api/java/util/stream/Collectors.html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80372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8392</cp:revision>
  <dcterms:created xsi:type="dcterms:W3CDTF">2006-08-16T00:00:00Z</dcterms:created>
  <dcterms:modified xsi:type="dcterms:W3CDTF">2017-05-24T08:39:07Z</dcterms:modified>
</cp:coreProperties>
</file>