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80005" y="38527"/>
            <a:ext cx="14682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System Properties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1375" y="1688973"/>
            <a:ext cx="144462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 keys values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1650873"/>
            <a:ext cx="144462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 keys values</a:t>
            </a:r>
            <a:endParaRPr lang="en-US" sz="1200" dirty="0"/>
          </a:p>
        </p:txBody>
      </p:sp>
      <p:sp>
        <p:nvSpPr>
          <p:cNvPr id="7" name="Plus 6"/>
          <p:cNvSpPr/>
          <p:nvPr/>
        </p:nvSpPr>
        <p:spPr>
          <a:xfrm>
            <a:off x="2514600" y="1679448"/>
            <a:ext cx="914400" cy="914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5486400" y="1650873"/>
            <a:ext cx="914400" cy="9144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0" y="1622298"/>
            <a:ext cx="144462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 keys values</a:t>
            </a:r>
            <a:endParaRPr lang="en-US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1106487" y="1201674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System property</a:t>
            </a:r>
            <a:endParaRPr lang="en-US" sz="11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3856205" y="1178052"/>
            <a:ext cx="914400" cy="303276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 property</a:t>
            </a:r>
            <a:endParaRPr lang="en-US" sz="11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7123112" y="1201674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System property</a:t>
            </a:r>
            <a:endParaRPr lang="en-US" sz="11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30212" y="3505200"/>
            <a:ext cx="8305800" cy="91440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Warning:</a:t>
            </a:r>
            <a:r>
              <a:rPr lang="en-US" sz="1200" dirty="0"/>
              <a:t> Changing system properties is potentially dangerous and should be done with discretion. Many system properties are not reread after start-up and are there for informational purposes. Changing some properties may have unexpected side-effects.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40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79875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8161</cp:revision>
  <dcterms:created xsi:type="dcterms:W3CDTF">2006-08-16T00:00:00Z</dcterms:created>
  <dcterms:modified xsi:type="dcterms:W3CDTF">2017-01-06T08:05:22Z</dcterms:modified>
</cp:coreProperties>
</file>