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38527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Built-In Annotations in </a:t>
            </a:r>
            <a:r>
              <a:rPr lang="en-US" sz="1200" dirty="0" smtClean="0"/>
              <a:t>java - @Override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0"/>
            <a:ext cx="3895725" cy="2543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276725" y="648900"/>
            <a:ext cx="4724400" cy="1524000"/>
          </a:xfrm>
          <a:prstGeom prst="wedgeRoundRectCallout">
            <a:avLst>
              <a:gd name="adj1" fmla="val -102486"/>
              <a:gd name="adj2" fmla="val -164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@Deprecated</a:t>
            </a:r>
            <a:r>
              <a:rPr lang="en-US" sz="1200" dirty="0"/>
              <a:t> </a:t>
            </a:r>
            <a:r>
              <a:rPr lang="en-US" sz="1200" dirty="0" smtClean="0"/>
              <a:t>annotation </a:t>
            </a:r>
            <a:r>
              <a:rPr lang="en-US" sz="1200" dirty="0"/>
              <a:t>marks that this method is deprecated so compiler prints warning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@Deprecated</a:t>
            </a:r>
            <a:r>
              <a:rPr lang="en-US" sz="1200" dirty="0" smtClean="0"/>
              <a:t> </a:t>
            </a:r>
            <a:r>
              <a:rPr lang="en-US" sz="1200" dirty="0"/>
              <a:t>informs user that it may be removed in the future versions. So, it is better not to use such methods.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971925"/>
            <a:ext cx="5200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2255837" y="3305175"/>
            <a:ext cx="1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79946</TotalTime>
  <Words>47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8204</cp:revision>
  <dcterms:created xsi:type="dcterms:W3CDTF">2006-08-16T00:00:00Z</dcterms:created>
  <dcterms:modified xsi:type="dcterms:W3CDTF">2017-01-19T07:28:26Z</dcterms:modified>
</cp:coreProperties>
</file>