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32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38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657600" y="9951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Regex Character classes</a:t>
            </a:r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01619"/>
              </p:ext>
            </p:extLst>
          </p:nvPr>
        </p:nvGraphicFramePr>
        <p:xfrm>
          <a:off x="641350" y="1447800"/>
          <a:ext cx="8150227" cy="18921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14524"/>
                <a:gridCol w="5435703"/>
              </a:tblGrid>
              <a:tr h="51087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 smtClean="0">
                          <a:effectLst/>
                        </a:rPr>
                        <a:t>Description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14300" marR="114300" marT="114300" marB="1143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 occurs once or not at all</a:t>
                      </a: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X occurs once or more times</a:t>
                      </a:r>
                    </a:p>
                  </a:txBody>
                  <a:tcPr marL="76200" marR="76200" marT="76200" marB="76200"/>
                </a:tc>
              </a:tr>
              <a:tr h="46041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X*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b="0" i="0" kern="1200" dirty="0">
                          <a:solidFill>
                            <a:srgbClr val="000000"/>
                          </a:solidFill>
                          <a:effectLst/>
                          <a:latin typeface="verdana"/>
                          <a:ea typeface="+mn-ea"/>
                          <a:cs typeface="+mn-cs"/>
                        </a:rPr>
                        <a:t>X occurs zero or more times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80161</TotalTime>
  <Words>31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Ramesh</cp:lastModifiedBy>
  <cp:revision>8323</cp:revision>
  <dcterms:created xsi:type="dcterms:W3CDTF">2006-08-16T00:00:00Z</dcterms:created>
  <dcterms:modified xsi:type="dcterms:W3CDTF">2017-07-28T11:39:21Z</dcterms:modified>
</cp:coreProperties>
</file>