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Regex Character classes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45839"/>
              </p:ext>
            </p:extLst>
          </p:nvPr>
        </p:nvGraphicFramePr>
        <p:xfrm>
          <a:off x="641350" y="1447800"/>
          <a:ext cx="8150227" cy="18921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4524"/>
                <a:gridCol w="5435703"/>
              </a:tblGrid>
              <a:tr h="51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Description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X{n}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 occurs n times only</a:t>
                      </a: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X{n,}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 occurs n or more times</a:t>
                      </a: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X{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y,z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 occurs at least y times but less than z times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80187</TotalTime>
  <Words>34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8326</cp:revision>
  <dcterms:created xsi:type="dcterms:W3CDTF">2006-08-16T00:00:00Z</dcterms:created>
  <dcterms:modified xsi:type="dcterms:W3CDTF">2017-07-28T12:14:39Z</dcterms:modified>
</cp:coreProperties>
</file>