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5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ResourceBund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java/javase/javase7locales-33480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7974" y="1233487"/>
            <a:ext cx="8455025" cy="754062"/>
          </a:xfrm>
          <a:prstGeom prst="wedgeRoundRectCallout">
            <a:avLst>
              <a:gd name="adj1" fmla="val -3687"/>
              <a:gd name="adj2" fmla="val 920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ResourceBundle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class</a:t>
            </a:r>
            <a:r>
              <a:rPr lang="en-US" sz="1200" dirty="0"/>
              <a:t> is used to internationalize the messages. In other words, we can say that it provides a mechanism to globalize the messages.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362200"/>
            <a:ext cx="3609975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85825" y="3188861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5825" y="1640662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31800" y="1191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994" y="1945462"/>
            <a:ext cx="1990353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Greeting = Hi, how are you?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25" y="3469462"/>
            <a:ext cx="23622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Greeting = </a:t>
            </a:r>
            <a:r>
              <a:rPr lang="en-US" sz="1200" dirty="0" smtClean="0"/>
              <a:t>Salut </a:t>
            </a:r>
            <a:r>
              <a:rPr lang="en-US" sz="1200" dirty="0"/>
              <a:t>comment ca va?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3" y="1945462"/>
            <a:ext cx="62388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English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43" y="3469462"/>
            <a:ext cx="6090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French</a:t>
            </a:r>
            <a:endParaRPr lang="en-US" sz="1200" dirty="0"/>
          </a:p>
        </p:txBody>
      </p:sp>
      <p:sp>
        <p:nvSpPr>
          <p:cNvPr id="9" name="Right Brace 8"/>
          <p:cNvSpPr/>
          <p:nvPr/>
        </p:nvSpPr>
        <p:spPr>
          <a:xfrm>
            <a:off x="3619500" y="1793062"/>
            <a:ext cx="266700" cy="216933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191000" y="2129920"/>
            <a:ext cx="4800600" cy="1896308"/>
          </a:xfrm>
          <a:prstGeom prst="wedgeRoundRectCallout">
            <a:avLst>
              <a:gd name="adj1" fmla="val -59920"/>
              <a:gd name="adj2" fmla="val -2395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hardcoded message is not considered good in terms of programming, because it differs from one country to another. So we use the ResourceBundle class to globalize the massages.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ResourceBundle class loads these </a:t>
            </a:r>
            <a:r>
              <a:rPr lang="en-US" sz="1200" dirty="0" smtClean="0"/>
              <a:t>information's </a:t>
            </a:r>
            <a:r>
              <a:rPr lang="en-US" sz="1200" dirty="0"/>
              <a:t>from the properties file that contains the messages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Conventionally, the name of the properties file should be </a:t>
            </a:r>
            <a:r>
              <a:rPr lang="en-US" sz="1200" b="1" dirty="0">
                <a:solidFill>
                  <a:srgbClr val="FF0000"/>
                </a:solidFill>
              </a:rPr>
              <a:t>filename_languagecode_country code </a:t>
            </a:r>
            <a:r>
              <a:rPr lang="en-US" sz="1200" dirty="0"/>
              <a:t>for example </a:t>
            </a:r>
            <a:r>
              <a:rPr lang="en-US" sz="1200" b="1" dirty="0">
                <a:solidFill>
                  <a:srgbClr val="FF0000"/>
                </a:solidFill>
              </a:rPr>
              <a:t>MyMessage_en_US.properties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2025" y="1318012"/>
            <a:ext cx="21416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MyMessage_en_US.properties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017364" y="2859862"/>
            <a:ext cx="20686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MyMessage_fr_FR.properties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12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docs.oracle.com/javase/8/docs/api/index.html?java/util/ResourceBundle.html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www.oracle.com/technetwork/java/javase/javase7locales-334809.html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80263</TotalTime>
  <Words>89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8391</cp:revision>
  <dcterms:created xsi:type="dcterms:W3CDTF">2006-08-16T00:00:00Z</dcterms:created>
  <dcterms:modified xsi:type="dcterms:W3CDTF">2018-01-31T10:31:14Z</dcterms:modified>
</cp:coreProperties>
</file>