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29000" y="38527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Miscellaneous Methods in System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2087" y="1295400"/>
            <a:ext cx="8836025" cy="22860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b="1" dirty="0"/>
              <a:t>currentTimeMillis</a:t>
            </a:r>
            <a:r>
              <a:rPr lang="en-US" sz="1200" dirty="0"/>
              <a:t> and </a:t>
            </a:r>
            <a:r>
              <a:rPr lang="en-US" sz="1200" b="1" dirty="0" smtClean="0"/>
              <a:t>nanoTime</a:t>
            </a:r>
            <a:r>
              <a:rPr lang="en-US" sz="1200" b="1" dirty="0" smtClean="0"/>
              <a:t> </a:t>
            </a:r>
            <a:r>
              <a:rPr lang="en-US" sz="1200" dirty="0" smtClean="0"/>
              <a:t>methods </a:t>
            </a:r>
            <a:r>
              <a:rPr lang="en-US" sz="1200" dirty="0"/>
              <a:t>are useful for measuring time intervals during execution of an application. To measure a time interval in milliseconds, invoke </a:t>
            </a:r>
            <a:r>
              <a:rPr lang="en-US" sz="1200" b="1" dirty="0"/>
              <a:t>currentTimeMillis</a:t>
            </a:r>
            <a:r>
              <a:rPr lang="en-US" sz="1200" dirty="0"/>
              <a:t> twice, at the beginning and end of the interval, and subtract the first value returned from the second. Similarly, invoking </a:t>
            </a:r>
            <a:r>
              <a:rPr lang="en-US" sz="1200" b="1" dirty="0"/>
              <a:t>nanoTime</a:t>
            </a:r>
            <a:r>
              <a:rPr lang="en-US" sz="1200" dirty="0"/>
              <a:t> twice measures an interval in nanoseconds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accuracy of both </a:t>
            </a:r>
            <a:r>
              <a:rPr lang="en-US" sz="1200" b="1" dirty="0"/>
              <a:t>currentTimeMillis</a:t>
            </a:r>
            <a:r>
              <a:rPr lang="en-US" sz="1200" dirty="0"/>
              <a:t> and </a:t>
            </a:r>
            <a:r>
              <a:rPr lang="en-US" sz="1200" b="1" dirty="0"/>
              <a:t>nanoTime</a:t>
            </a:r>
            <a:r>
              <a:rPr lang="en-US" sz="1200" dirty="0"/>
              <a:t> is limited by the time services provided by the operating system. Do not assume that </a:t>
            </a:r>
            <a:r>
              <a:rPr lang="en-US" sz="1200" b="1" dirty="0"/>
              <a:t>currentTimeMillis</a:t>
            </a:r>
            <a:r>
              <a:rPr lang="en-US" sz="1200" dirty="0"/>
              <a:t> is accurate to the nearest millisecond or that </a:t>
            </a:r>
            <a:r>
              <a:rPr lang="en-US" sz="1200" b="1" dirty="0"/>
              <a:t>nanoTime</a:t>
            </a:r>
            <a:r>
              <a:rPr lang="en-US" sz="1200" dirty="0"/>
              <a:t> is accurate to the nearest nanosecond. Also, neither </a:t>
            </a:r>
            <a:r>
              <a:rPr lang="en-US" sz="1200" b="1" dirty="0"/>
              <a:t>currentTimeMillis</a:t>
            </a:r>
            <a:r>
              <a:rPr lang="en-US" sz="1200" dirty="0"/>
              <a:t> nor </a:t>
            </a:r>
            <a:r>
              <a:rPr lang="en-US" sz="1200" b="1" dirty="0"/>
              <a:t>nanoTime</a:t>
            </a:r>
            <a:r>
              <a:rPr lang="en-US" sz="1200" dirty="0"/>
              <a:t> should be used to determine the current time. Use a high-level method, such as </a:t>
            </a:r>
            <a:r>
              <a:rPr lang="en-US" sz="1200" b="1" dirty="0">
                <a:solidFill>
                  <a:srgbClr val="C00000"/>
                </a:solidFill>
              </a:rPr>
              <a:t>java.util.Calendar.getInstance</a:t>
            </a:r>
            <a:r>
              <a:rPr lang="en-US" sz="1200" b="1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79867</TotalTime>
  <Words>128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8156</cp:revision>
  <dcterms:created xsi:type="dcterms:W3CDTF">2006-08-16T00:00:00Z</dcterms:created>
  <dcterms:modified xsi:type="dcterms:W3CDTF">2017-01-06T08:38:40Z</dcterms:modified>
</cp:coreProperties>
</file>