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594104"/>
            <a:ext cx="1924050" cy="638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ectangular Callout 5"/>
          <p:cNvSpPr/>
          <p:nvPr/>
        </p:nvSpPr>
        <p:spPr>
          <a:xfrm>
            <a:off x="2765424" y="1143000"/>
            <a:ext cx="6149975" cy="3194304"/>
          </a:xfrm>
          <a:prstGeom prst="wedgeRectCallout">
            <a:avLst>
              <a:gd name="adj1" fmla="val -65912"/>
              <a:gd name="adj2" fmla="val -3326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</a:t>
            </a:r>
            <a:r>
              <a:rPr lang="en-US" sz="1200" i="1" dirty="0"/>
              <a:t>Java </a:t>
            </a:r>
            <a:r>
              <a:rPr lang="en-US" sz="1200" b="1" i="1" dirty="0"/>
              <a:t>Enum</a:t>
            </a:r>
            <a:r>
              <a:rPr lang="en-US" sz="1200" dirty="0"/>
              <a:t> is a special Java type used to define collections of constants. More precisely, a Java </a:t>
            </a:r>
            <a:r>
              <a:rPr lang="en-US" sz="1200" b="1" dirty="0"/>
              <a:t>enum</a:t>
            </a:r>
            <a:r>
              <a:rPr lang="en-US" sz="1200" dirty="0"/>
              <a:t> type is a special kind of Java 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</a:t>
            </a:r>
            <a:r>
              <a:rPr lang="en-US" sz="1200" b="1" dirty="0"/>
              <a:t>enum</a:t>
            </a:r>
            <a:r>
              <a:rPr lang="en-US" sz="1200" dirty="0"/>
              <a:t> can contain constants, methods etc.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Java </a:t>
            </a:r>
            <a:r>
              <a:rPr lang="en-US" sz="1200" b="1" dirty="0" smtClean="0"/>
              <a:t>enums</a:t>
            </a:r>
            <a:r>
              <a:rPr lang="en-US" sz="1200" dirty="0" smtClean="0"/>
              <a:t> </a:t>
            </a:r>
            <a:r>
              <a:rPr lang="en-US" sz="1200" dirty="0"/>
              <a:t>were added in Java 5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Notice the </a:t>
            </a:r>
            <a:r>
              <a:rPr lang="en-US" sz="1200" b="1" dirty="0"/>
              <a:t>enum</a:t>
            </a:r>
            <a:r>
              <a:rPr lang="en-US" sz="1200" dirty="0"/>
              <a:t> keyword which is used in place of </a:t>
            </a:r>
            <a:r>
              <a:rPr lang="en-US" sz="1200" dirty="0"/>
              <a:t>class</a:t>
            </a:r>
            <a:r>
              <a:rPr lang="en-US" sz="1200" dirty="0"/>
              <a:t> or </a:t>
            </a:r>
            <a:r>
              <a:rPr lang="en-US" sz="1200" dirty="0"/>
              <a:t>interface</a:t>
            </a:r>
            <a:r>
              <a:rPr lang="en-US" sz="1200" dirty="0"/>
              <a:t>. The Java </a:t>
            </a:r>
            <a:r>
              <a:rPr lang="en-US" sz="1200" b="1" dirty="0"/>
              <a:t>enum</a:t>
            </a:r>
            <a:r>
              <a:rPr lang="en-US" sz="1200" dirty="0"/>
              <a:t> keyword signals to the Java compiler that this type definition is an </a:t>
            </a:r>
            <a:r>
              <a:rPr lang="en-US" sz="1200" b="1" dirty="0"/>
              <a:t>enum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Level </a:t>
            </a:r>
            <a:r>
              <a:rPr lang="en-US" sz="1200" dirty="0">
                <a:solidFill>
                  <a:srgbClr val="C00000"/>
                </a:solidFill>
              </a:rPr>
              <a:t>level</a:t>
            </a:r>
            <a:r>
              <a:rPr lang="en-US" sz="1200" dirty="0">
                <a:solidFill>
                  <a:srgbClr val="C00000"/>
                </a:solidFill>
              </a:rPr>
              <a:t> = </a:t>
            </a:r>
            <a:r>
              <a:rPr lang="en-US" sz="1200" dirty="0">
                <a:solidFill>
                  <a:srgbClr val="C00000"/>
                </a:solidFill>
              </a:rPr>
              <a:t>Level.HIGH</a:t>
            </a:r>
            <a:r>
              <a:rPr lang="en-US" sz="1200" dirty="0" smtClean="0">
                <a:solidFill>
                  <a:srgbClr val="C00000"/>
                </a:solidFill>
              </a:rPr>
              <a:t>;  </a:t>
            </a:r>
            <a:r>
              <a:rPr lang="en-US" sz="1200" dirty="0" smtClean="0"/>
              <a:t>- We </a:t>
            </a:r>
            <a:r>
              <a:rPr lang="en-US" sz="1200" dirty="0"/>
              <a:t>can refer to the constants in the </a:t>
            </a:r>
            <a:r>
              <a:rPr lang="en-US" sz="1200" b="1" dirty="0"/>
              <a:t>enum</a:t>
            </a:r>
            <a:r>
              <a:rPr lang="en-US" sz="1200" dirty="0"/>
              <a:t> </a:t>
            </a:r>
            <a:r>
              <a:rPr lang="en-US" sz="1200" dirty="0" smtClean="0"/>
              <a:t>like this.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Notice how the </a:t>
            </a:r>
            <a:r>
              <a:rPr lang="en-US" sz="1200" dirty="0"/>
              <a:t>level</a:t>
            </a:r>
            <a:r>
              <a:rPr lang="en-US" sz="1200" dirty="0"/>
              <a:t> variable is of the type </a:t>
            </a:r>
            <a:r>
              <a:rPr lang="en-US" sz="1200" dirty="0"/>
              <a:t>Level</a:t>
            </a:r>
            <a:r>
              <a:rPr lang="en-US" sz="1200" dirty="0"/>
              <a:t> which is the Java </a:t>
            </a:r>
            <a:r>
              <a:rPr lang="en-US" sz="1200" b="1" dirty="0"/>
              <a:t>enum</a:t>
            </a:r>
            <a:r>
              <a:rPr lang="en-US" sz="1200" dirty="0"/>
              <a:t> type defined in the </a:t>
            </a:r>
            <a:r>
              <a:rPr lang="en-US" sz="1200" dirty="0" smtClean="0"/>
              <a:t>example.</a:t>
            </a:r>
            <a:r>
              <a:rPr lang="en-US" sz="1200" dirty="0"/>
              <a:t> The </a:t>
            </a:r>
            <a:r>
              <a:rPr lang="en-US" sz="1200" dirty="0"/>
              <a:t>level</a:t>
            </a:r>
            <a:r>
              <a:rPr lang="en-US" sz="1200" dirty="0"/>
              <a:t> variable can take one of the </a:t>
            </a:r>
            <a:r>
              <a:rPr lang="en-US" sz="1200" dirty="0"/>
              <a:t>Level</a:t>
            </a:r>
            <a:r>
              <a:rPr lang="en-US" sz="1200" dirty="0"/>
              <a:t> </a:t>
            </a:r>
            <a:r>
              <a:rPr lang="en-US" sz="1200" b="1" dirty="0"/>
              <a:t>enum</a:t>
            </a:r>
            <a:r>
              <a:rPr lang="en-US" sz="1200" dirty="0"/>
              <a:t> constants as value (</a:t>
            </a:r>
            <a:r>
              <a:rPr lang="en-US" sz="1200" dirty="0"/>
              <a:t>HIGH</a:t>
            </a:r>
            <a:r>
              <a:rPr lang="en-US" sz="1200" dirty="0"/>
              <a:t>, </a:t>
            </a:r>
            <a:r>
              <a:rPr lang="en-US" sz="1200" dirty="0"/>
              <a:t>MEDIUM</a:t>
            </a:r>
            <a:r>
              <a:rPr lang="en-US" sz="1200" dirty="0"/>
              <a:t> or </a:t>
            </a:r>
            <a:r>
              <a:rPr lang="en-US" sz="1200" dirty="0"/>
              <a:t>LOW</a:t>
            </a:r>
            <a:r>
              <a:rPr lang="en-US" sz="1200" dirty="0"/>
              <a:t>). In this case </a:t>
            </a:r>
            <a:r>
              <a:rPr lang="en-US" sz="1200" dirty="0"/>
              <a:t>level</a:t>
            </a:r>
            <a:r>
              <a:rPr lang="en-US" sz="1200" dirty="0"/>
              <a:t> is set to </a:t>
            </a:r>
            <a:r>
              <a:rPr lang="en-US" sz="1200" dirty="0"/>
              <a:t>HIGH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79885</TotalTime>
  <Words>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8173</cp:revision>
  <dcterms:created xsi:type="dcterms:W3CDTF">2006-08-16T00:00:00Z</dcterms:created>
  <dcterms:modified xsi:type="dcterms:W3CDTF">2017-01-12T07:42:23Z</dcterms:modified>
</cp:coreProperties>
</file>