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time/LocalTim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438400"/>
            <a:ext cx="7402513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LocalDateTime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90969" y="1296924"/>
            <a:ext cx="7133831" cy="612648"/>
          </a:xfrm>
          <a:prstGeom prst="wedgeRoundRectCallout">
            <a:avLst>
              <a:gd name="adj1" fmla="val -25507"/>
              <a:gd name="adj2" fmla="val 18843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Java </a:t>
            </a:r>
            <a:r>
              <a:rPr lang="en-US" sz="1200" dirty="0">
                <a:solidFill>
                  <a:srgbClr val="C00000"/>
                </a:solidFill>
              </a:rPr>
              <a:t>LocalDateTime</a:t>
            </a:r>
            <a:r>
              <a:rPr lang="en-US" sz="1200" dirty="0"/>
              <a:t> class is an immutable date-time object that represents a date-time, with the default format as </a:t>
            </a:r>
            <a:r>
              <a:rPr lang="en-US" sz="1200" dirty="0"/>
              <a:t>yyyy</a:t>
            </a:r>
            <a:r>
              <a:rPr lang="en-US" sz="1200" dirty="0"/>
              <a:t>-MM-</a:t>
            </a:r>
            <a:r>
              <a:rPr lang="en-US" sz="1200" dirty="0"/>
              <a:t>dd</a:t>
            </a:r>
            <a:r>
              <a:rPr lang="en-US" sz="1200" dirty="0"/>
              <a:t>-HH-mm-</a:t>
            </a:r>
            <a:r>
              <a:rPr lang="en-US" sz="1200" dirty="0"/>
              <a:t>ss.zzz</a:t>
            </a:r>
            <a:r>
              <a:rPr lang="en-US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599" y="9951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Date and Time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2775" y="1066800"/>
            <a:ext cx="8531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docs.oracle.com/javase/8/docs/api/index.html?java/time/LocalTime.html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35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80147</TotalTime>
  <Words>30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8336</cp:revision>
  <dcterms:created xsi:type="dcterms:W3CDTF">2006-08-16T00:00:00Z</dcterms:created>
  <dcterms:modified xsi:type="dcterms:W3CDTF">2017-09-12T10:15:33Z</dcterms:modified>
</cp:coreProperties>
</file>