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38600" y="1162050"/>
            <a:ext cx="5029200" cy="3276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Scheduler</a:t>
            </a:r>
          </a:p>
        </p:txBody>
      </p:sp>
      <p:sp>
        <p:nvSpPr>
          <p:cNvPr id="8" name="Freeform 7"/>
          <p:cNvSpPr/>
          <p:nvPr/>
        </p:nvSpPr>
        <p:spPr>
          <a:xfrm>
            <a:off x="5014747" y="1695449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489485" y="1695450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248220" y="1495425"/>
            <a:ext cx="467056" cy="1647825"/>
          </a:xfrm>
          <a:custGeom>
            <a:avLst/>
            <a:gdLst>
              <a:gd name="connsiteX0" fmla="*/ 314325 w 467056"/>
              <a:gd name="connsiteY0" fmla="*/ 0 h 1647825"/>
              <a:gd name="connsiteX1" fmla="*/ 200025 w 467056"/>
              <a:gd name="connsiteY1" fmla="*/ 19050 h 1647825"/>
              <a:gd name="connsiteX2" fmla="*/ 171450 w 467056"/>
              <a:gd name="connsiteY2" fmla="*/ 38100 h 1647825"/>
              <a:gd name="connsiteX3" fmla="*/ 133350 w 467056"/>
              <a:gd name="connsiteY3" fmla="*/ 57150 h 1647825"/>
              <a:gd name="connsiteX4" fmla="*/ 76200 w 467056"/>
              <a:gd name="connsiteY4" fmla="*/ 85725 h 1647825"/>
              <a:gd name="connsiteX5" fmla="*/ 9525 w 467056"/>
              <a:gd name="connsiteY5" fmla="*/ 180975 h 1647825"/>
              <a:gd name="connsiteX6" fmla="*/ 0 w 467056"/>
              <a:gd name="connsiteY6" fmla="*/ 238125 h 1647825"/>
              <a:gd name="connsiteX7" fmla="*/ 9525 w 467056"/>
              <a:gd name="connsiteY7" fmla="*/ 304800 h 1647825"/>
              <a:gd name="connsiteX8" fmla="*/ 38100 w 467056"/>
              <a:gd name="connsiteY8" fmla="*/ 323850 h 1647825"/>
              <a:gd name="connsiteX9" fmla="*/ 323850 w 467056"/>
              <a:gd name="connsiteY9" fmla="*/ 352425 h 1647825"/>
              <a:gd name="connsiteX10" fmla="*/ 371475 w 467056"/>
              <a:gd name="connsiteY10" fmla="*/ 361950 h 1647825"/>
              <a:gd name="connsiteX11" fmla="*/ 381000 w 467056"/>
              <a:gd name="connsiteY11" fmla="*/ 390525 h 1647825"/>
              <a:gd name="connsiteX12" fmla="*/ 371475 w 467056"/>
              <a:gd name="connsiteY12" fmla="*/ 571500 h 1647825"/>
              <a:gd name="connsiteX13" fmla="*/ 342900 w 467056"/>
              <a:gd name="connsiteY13" fmla="*/ 581025 h 1647825"/>
              <a:gd name="connsiteX14" fmla="*/ 314325 w 467056"/>
              <a:gd name="connsiteY14" fmla="*/ 600075 h 1647825"/>
              <a:gd name="connsiteX15" fmla="*/ 257175 w 467056"/>
              <a:gd name="connsiteY15" fmla="*/ 609600 h 1647825"/>
              <a:gd name="connsiteX16" fmla="*/ 219075 w 467056"/>
              <a:gd name="connsiteY16" fmla="*/ 619125 h 1647825"/>
              <a:gd name="connsiteX17" fmla="*/ 142875 w 467056"/>
              <a:gd name="connsiteY17" fmla="*/ 657225 h 1647825"/>
              <a:gd name="connsiteX18" fmla="*/ 85725 w 467056"/>
              <a:gd name="connsiteY18" fmla="*/ 685800 h 1647825"/>
              <a:gd name="connsiteX19" fmla="*/ 95250 w 467056"/>
              <a:gd name="connsiteY19" fmla="*/ 771525 h 1647825"/>
              <a:gd name="connsiteX20" fmla="*/ 133350 w 467056"/>
              <a:gd name="connsiteY20" fmla="*/ 781050 h 1647825"/>
              <a:gd name="connsiteX21" fmla="*/ 161925 w 467056"/>
              <a:gd name="connsiteY21" fmla="*/ 790575 h 1647825"/>
              <a:gd name="connsiteX22" fmla="*/ 209550 w 467056"/>
              <a:gd name="connsiteY22" fmla="*/ 819150 h 1647825"/>
              <a:gd name="connsiteX23" fmla="*/ 266700 w 467056"/>
              <a:gd name="connsiteY23" fmla="*/ 838200 h 1647825"/>
              <a:gd name="connsiteX24" fmla="*/ 295275 w 467056"/>
              <a:gd name="connsiteY24" fmla="*/ 847725 h 1647825"/>
              <a:gd name="connsiteX25" fmla="*/ 333375 w 467056"/>
              <a:gd name="connsiteY25" fmla="*/ 866775 h 1647825"/>
              <a:gd name="connsiteX26" fmla="*/ 361950 w 467056"/>
              <a:gd name="connsiteY26" fmla="*/ 895350 h 1647825"/>
              <a:gd name="connsiteX27" fmla="*/ 400050 w 467056"/>
              <a:gd name="connsiteY27" fmla="*/ 904875 h 1647825"/>
              <a:gd name="connsiteX28" fmla="*/ 447675 w 467056"/>
              <a:gd name="connsiteY28" fmla="*/ 923925 h 1647825"/>
              <a:gd name="connsiteX29" fmla="*/ 466725 w 467056"/>
              <a:gd name="connsiteY29" fmla="*/ 952500 h 1647825"/>
              <a:gd name="connsiteX30" fmla="*/ 457200 w 467056"/>
              <a:gd name="connsiteY30" fmla="*/ 1000125 h 1647825"/>
              <a:gd name="connsiteX31" fmla="*/ 409575 w 467056"/>
              <a:gd name="connsiteY31" fmla="*/ 1066800 h 1647825"/>
              <a:gd name="connsiteX32" fmla="*/ 342900 w 467056"/>
              <a:gd name="connsiteY32" fmla="*/ 1104900 h 1647825"/>
              <a:gd name="connsiteX33" fmla="*/ 228600 w 467056"/>
              <a:gd name="connsiteY33" fmla="*/ 1114425 h 1647825"/>
              <a:gd name="connsiteX34" fmla="*/ 152400 w 467056"/>
              <a:gd name="connsiteY34" fmla="*/ 1133475 h 1647825"/>
              <a:gd name="connsiteX35" fmla="*/ 142875 w 467056"/>
              <a:gd name="connsiteY35" fmla="*/ 1171575 h 1647825"/>
              <a:gd name="connsiteX36" fmla="*/ 152400 w 467056"/>
              <a:gd name="connsiteY36" fmla="*/ 1295400 h 1647825"/>
              <a:gd name="connsiteX37" fmla="*/ 219075 w 467056"/>
              <a:gd name="connsiteY37" fmla="*/ 1304925 h 1647825"/>
              <a:gd name="connsiteX38" fmla="*/ 276225 w 467056"/>
              <a:gd name="connsiteY38" fmla="*/ 1371600 h 1647825"/>
              <a:gd name="connsiteX39" fmla="*/ 304800 w 467056"/>
              <a:gd name="connsiteY39" fmla="*/ 1400175 h 1647825"/>
              <a:gd name="connsiteX40" fmla="*/ 342900 w 467056"/>
              <a:gd name="connsiteY40" fmla="*/ 1466850 h 1647825"/>
              <a:gd name="connsiteX41" fmla="*/ 352425 w 467056"/>
              <a:gd name="connsiteY41" fmla="*/ 1495425 h 1647825"/>
              <a:gd name="connsiteX42" fmla="*/ 342900 w 467056"/>
              <a:gd name="connsiteY42" fmla="*/ 1609725 h 1647825"/>
              <a:gd name="connsiteX43" fmla="*/ 323850 w 467056"/>
              <a:gd name="connsiteY43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7056" h="1647825">
                <a:moveTo>
                  <a:pt x="314325" y="0"/>
                </a:moveTo>
                <a:cubicBezTo>
                  <a:pt x="276225" y="6350"/>
                  <a:pt x="237346" y="9098"/>
                  <a:pt x="200025" y="19050"/>
                </a:cubicBezTo>
                <a:cubicBezTo>
                  <a:pt x="188964" y="22000"/>
                  <a:pt x="181389" y="32420"/>
                  <a:pt x="171450" y="38100"/>
                </a:cubicBezTo>
                <a:cubicBezTo>
                  <a:pt x="159122" y="45145"/>
                  <a:pt x="145678" y="50105"/>
                  <a:pt x="133350" y="57150"/>
                </a:cubicBezTo>
                <a:cubicBezTo>
                  <a:pt x="81649" y="86693"/>
                  <a:pt x="128591" y="68261"/>
                  <a:pt x="76200" y="85725"/>
                </a:cubicBezTo>
                <a:cubicBezTo>
                  <a:pt x="18056" y="143869"/>
                  <a:pt x="21569" y="120753"/>
                  <a:pt x="9525" y="180975"/>
                </a:cubicBezTo>
                <a:cubicBezTo>
                  <a:pt x="5737" y="199913"/>
                  <a:pt x="3175" y="219075"/>
                  <a:pt x="0" y="238125"/>
                </a:cubicBezTo>
                <a:cubicBezTo>
                  <a:pt x="3175" y="260350"/>
                  <a:pt x="407" y="284284"/>
                  <a:pt x="9525" y="304800"/>
                </a:cubicBezTo>
                <a:cubicBezTo>
                  <a:pt x="14174" y="315261"/>
                  <a:pt x="27039" y="320900"/>
                  <a:pt x="38100" y="323850"/>
                </a:cubicBezTo>
                <a:cubicBezTo>
                  <a:pt x="127973" y="347816"/>
                  <a:pt x="233697" y="347416"/>
                  <a:pt x="323850" y="352425"/>
                </a:cubicBezTo>
                <a:cubicBezTo>
                  <a:pt x="339725" y="355600"/>
                  <a:pt x="358005" y="352970"/>
                  <a:pt x="371475" y="361950"/>
                </a:cubicBezTo>
                <a:cubicBezTo>
                  <a:pt x="379829" y="367519"/>
                  <a:pt x="381000" y="380485"/>
                  <a:pt x="381000" y="390525"/>
                </a:cubicBezTo>
                <a:cubicBezTo>
                  <a:pt x="381000" y="450933"/>
                  <a:pt x="383322" y="512265"/>
                  <a:pt x="371475" y="571500"/>
                </a:cubicBezTo>
                <a:cubicBezTo>
                  <a:pt x="369506" y="581345"/>
                  <a:pt x="351880" y="576535"/>
                  <a:pt x="342900" y="581025"/>
                </a:cubicBezTo>
                <a:cubicBezTo>
                  <a:pt x="332661" y="586145"/>
                  <a:pt x="325185" y="596455"/>
                  <a:pt x="314325" y="600075"/>
                </a:cubicBezTo>
                <a:cubicBezTo>
                  <a:pt x="296003" y="606182"/>
                  <a:pt x="276113" y="605812"/>
                  <a:pt x="257175" y="609600"/>
                </a:cubicBezTo>
                <a:cubicBezTo>
                  <a:pt x="244338" y="612167"/>
                  <a:pt x="231662" y="615529"/>
                  <a:pt x="219075" y="619125"/>
                </a:cubicBezTo>
                <a:cubicBezTo>
                  <a:pt x="168958" y="633444"/>
                  <a:pt x="206447" y="625439"/>
                  <a:pt x="142875" y="657225"/>
                </a:cubicBezTo>
                <a:cubicBezTo>
                  <a:pt x="64005" y="696660"/>
                  <a:pt x="167617" y="631205"/>
                  <a:pt x="85725" y="685800"/>
                </a:cubicBezTo>
                <a:cubicBezTo>
                  <a:pt x="74739" y="718756"/>
                  <a:pt x="63246" y="734187"/>
                  <a:pt x="95250" y="771525"/>
                </a:cubicBezTo>
                <a:cubicBezTo>
                  <a:pt x="103769" y="781464"/>
                  <a:pt x="120763" y="777454"/>
                  <a:pt x="133350" y="781050"/>
                </a:cubicBezTo>
                <a:cubicBezTo>
                  <a:pt x="143004" y="783808"/>
                  <a:pt x="152945" y="786085"/>
                  <a:pt x="161925" y="790575"/>
                </a:cubicBezTo>
                <a:cubicBezTo>
                  <a:pt x="178484" y="798854"/>
                  <a:pt x="192696" y="811489"/>
                  <a:pt x="209550" y="819150"/>
                </a:cubicBezTo>
                <a:cubicBezTo>
                  <a:pt x="227831" y="827459"/>
                  <a:pt x="247650" y="831850"/>
                  <a:pt x="266700" y="838200"/>
                </a:cubicBezTo>
                <a:cubicBezTo>
                  <a:pt x="276225" y="841375"/>
                  <a:pt x="286295" y="843235"/>
                  <a:pt x="295275" y="847725"/>
                </a:cubicBezTo>
                <a:cubicBezTo>
                  <a:pt x="307975" y="854075"/>
                  <a:pt x="321821" y="858522"/>
                  <a:pt x="333375" y="866775"/>
                </a:cubicBezTo>
                <a:cubicBezTo>
                  <a:pt x="344336" y="874605"/>
                  <a:pt x="350254" y="888667"/>
                  <a:pt x="361950" y="895350"/>
                </a:cubicBezTo>
                <a:cubicBezTo>
                  <a:pt x="373316" y="901845"/>
                  <a:pt x="387631" y="900735"/>
                  <a:pt x="400050" y="904875"/>
                </a:cubicBezTo>
                <a:cubicBezTo>
                  <a:pt x="416270" y="910282"/>
                  <a:pt x="431800" y="917575"/>
                  <a:pt x="447675" y="923925"/>
                </a:cubicBezTo>
                <a:cubicBezTo>
                  <a:pt x="454025" y="933450"/>
                  <a:pt x="465305" y="941141"/>
                  <a:pt x="466725" y="952500"/>
                </a:cubicBezTo>
                <a:cubicBezTo>
                  <a:pt x="468733" y="968564"/>
                  <a:pt x="461127" y="984419"/>
                  <a:pt x="457200" y="1000125"/>
                </a:cubicBezTo>
                <a:cubicBezTo>
                  <a:pt x="447872" y="1037439"/>
                  <a:pt x="444263" y="1036448"/>
                  <a:pt x="409575" y="1066800"/>
                </a:cubicBezTo>
                <a:cubicBezTo>
                  <a:pt x="389823" y="1084083"/>
                  <a:pt x="369851" y="1101307"/>
                  <a:pt x="342900" y="1104900"/>
                </a:cubicBezTo>
                <a:cubicBezTo>
                  <a:pt x="305003" y="1109953"/>
                  <a:pt x="266700" y="1111250"/>
                  <a:pt x="228600" y="1114425"/>
                </a:cubicBezTo>
                <a:cubicBezTo>
                  <a:pt x="203200" y="1120775"/>
                  <a:pt x="174185" y="1118952"/>
                  <a:pt x="152400" y="1133475"/>
                </a:cubicBezTo>
                <a:cubicBezTo>
                  <a:pt x="141508" y="1140737"/>
                  <a:pt x="142875" y="1158484"/>
                  <a:pt x="142875" y="1171575"/>
                </a:cubicBezTo>
                <a:cubicBezTo>
                  <a:pt x="142875" y="1212972"/>
                  <a:pt x="131861" y="1259457"/>
                  <a:pt x="152400" y="1295400"/>
                </a:cubicBezTo>
                <a:cubicBezTo>
                  <a:pt x="163539" y="1314893"/>
                  <a:pt x="196850" y="1301750"/>
                  <a:pt x="219075" y="1304925"/>
                </a:cubicBezTo>
                <a:cubicBezTo>
                  <a:pt x="273710" y="1341348"/>
                  <a:pt x="224528" y="1302670"/>
                  <a:pt x="276225" y="1371600"/>
                </a:cubicBezTo>
                <a:cubicBezTo>
                  <a:pt x="284307" y="1382376"/>
                  <a:pt x="296176" y="1389827"/>
                  <a:pt x="304800" y="1400175"/>
                </a:cubicBezTo>
                <a:cubicBezTo>
                  <a:pt x="318867" y="1417056"/>
                  <a:pt x="334680" y="1447669"/>
                  <a:pt x="342900" y="1466850"/>
                </a:cubicBezTo>
                <a:cubicBezTo>
                  <a:pt x="346855" y="1476078"/>
                  <a:pt x="349250" y="1485900"/>
                  <a:pt x="352425" y="1495425"/>
                </a:cubicBezTo>
                <a:cubicBezTo>
                  <a:pt x="349250" y="1533525"/>
                  <a:pt x="349946" y="1572148"/>
                  <a:pt x="342900" y="1609725"/>
                </a:cubicBezTo>
                <a:cubicBezTo>
                  <a:pt x="340283" y="1623681"/>
                  <a:pt x="323850" y="1647825"/>
                  <a:pt x="323850" y="1647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2075" y="3571872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17987" y="3609975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3923" y="3433373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4150" y="465953"/>
            <a:ext cx="3654426" cy="2277247"/>
          </a:xfrm>
          <a:prstGeom prst="wedgeRoundRectCallout">
            <a:avLst>
              <a:gd name="adj1" fmla="val 62010"/>
              <a:gd name="adj2" fmla="val 2236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Thread scheduler</a:t>
            </a:r>
            <a:r>
              <a:rPr lang="en-US" sz="1200" dirty="0"/>
              <a:t> in java is the part of the JVM that decides which thread should run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is no guarantee that which runnable thread will be chosen to run by the thread scheduler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Only one thread at a time can run in a single process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thread scheduler mainly uses preemptive or time slicing scheduling to schedule the threads.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55575" y="2971801"/>
            <a:ext cx="3806825" cy="19050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Under preemptive scheduling, the highest priority </a:t>
            </a:r>
            <a:r>
              <a:rPr lang="en-US" sz="1200" dirty="0" smtClean="0"/>
              <a:t>thread </a:t>
            </a:r>
            <a:r>
              <a:rPr lang="en-US" sz="1200" dirty="0"/>
              <a:t>executes until it enters the waiting or dead states or a higher priority </a:t>
            </a:r>
            <a:r>
              <a:rPr lang="en-US" sz="1200" dirty="0" smtClean="0"/>
              <a:t>thread comes </a:t>
            </a:r>
            <a:r>
              <a:rPr lang="en-US" sz="1200" dirty="0"/>
              <a:t>into existence.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Under </a:t>
            </a:r>
            <a:r>
              <a:rPr lang="en-US" sz="1200" dirty="0"/>
              <a:t>time slicing, a </a:t>
            </a:r>
            <a:r>
              <a:rPr lang="en-US" sz="1200" dirty="0" smtClean="0"/>
              <a:t>thread </a:t>
            </a:r>
            <a:r>
              <a:rPr lang="en-US" sz="1200" dirty="0"/>
              <a:t>executes for a predefined slice of time and then </a:t>
            </a:r>
            <a:r>
              <a:rPr lang="en-US" sz="1200" dirty="0" smtClean="0"/>
              <a:t>re-enters </a:t>
            </a:r>
            <a:r>
              <a:rPr lang="en-US" sz="1200" dirty="0"/>
              <a:t>the pool of ready </a:t>
            </a:r>
            <a:r>
              <a:rPr lang="en-US" sz="1200" dirty="0" smtClean="0"/>
              <a:t>threads</a:t>
            </a:r>
            <a:r>
              <a:rPr lang="en-US" sz="1200" dirty="0"/>
              <a:t>. The scheduler then determines which </a:t>
            </a:r>
            <a:r>
              <a:rPr lang="en-US" sz="1200" dirty="0" smtClean="0"/>
              <a:t>thread </a:t>
            </a:r>
            <a:r>
              <a:rPr lang="en-US" sz="1200" dirty="0"/>
              <a:t>should execute next, based on priority and other factors.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78995</TotalTime>
  <Words>73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7797</cp:revision>
  <dcterms:created xsi:type="dcterms:W3CDTF">2006-08-16T00:00:00Z</dcterms:created>
  <dcterms:modified xsi:type="dcterms:W3CDTF">2016-11-04T10:23:03Z</dcterms:modified>
</cp:coreProperties>
</file>