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32" r:id="rId2"/>
    <p:sldId id="433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index.html?java/util/Date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86200" y="9951"/>
            <a:ext cx="1219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java.util.Date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362200"/>
            <a:ext cx="3657600" cy="20669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7" name="Rounded Rectangular Callout 6"/>
          <p:cNvSpPr/>
          <p:nvPr/>
        </p:nvSpPr>
        <p:spPr>
          <a:xfrm>
            <a:off x="307975" y="465138"/>
            <a:ext cx="8531225" cy="1516062"/>
          </a:xfrm>
          <a:prstGeom prst="wedgeRoundRectCallout">
            <a:avLst>
              <a:gd name="adj1" fmla="val -8619"/>
              <a:gd name="adj2" fmla="val 76126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 </a:t>
            </a:r>
            <a:r>
              <a:rPr lang="en-US" sz="1200" b="1" dirty="0">
                <a:solidFill>
                  <a:srgbClr val="C00000"/>
                </a:solidFill>
              </a:rPr>
              <a:t>java.util.Date</a:t>
            </a:r>
            <a:r>
              <a:rPr lang="en-US" sz="1200" dirty="0"/>
              <a:t> class represents a specific instant in time, with millisecond precision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b="1" dirty="0">
                <a:solidFill>
                  <a:srgbClr val="C00000"/>
                </a:solidFill>
              </a:rPr>
              <a:t>java.util.Date</a:t>
            </a:r>
            <a:r>
              <a:rPr lang="en-US" sz="1200" dirty="0"/>
              <a:t> class represents date and time in java</a:t>
            </a:r>
            <a:r>
              <a:rPr lang="en-US" sz="1200" dirty="0" smtClean="0"/>
              <a:t>.</a:t>
            </a:r>
            <a:r>
              <a:rPr lang="en-US" sz="1200" dirty="0"/>
              <a:t> It provides constructors and methods to deal with date and time in java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b="1" dirty="0">
                <a:solidFill>
                  <a:srgbClr val="C00000"/>
                </a:solidFill>
              </a:rPr>
              <a:t>java.util.Date </a:t>
            </a:r>
            <a:r>
              <a:rPr lang="en-US" sz="1200" dirty="0"/>
              <a:t>class implements </a:t>
            </a:r>
            <a:r>
              <a:rPr lang="en-US" sz="1200" dirty="0"/>
              <a:t>Serializable</a:t>
            </a:r>
            <a:r>
              <a:rPr lang="en-US" sz="1200" dirty="0"/>
              <a:t>, </a:t>
            </a:r>
            <a:r>
              <a:rPr lang="en-US" sz="1200" dirty="0"/>
              <a:t>Cloneable</a:t>
            </a:r>
            <a:r>
              <a:rPr lang="en-US" sz="1200" dirty="0"/>
              <a:t> and Comparable&lt;Date&gt; interface. It is inherited by </a:t>
            </a:r>
            <a:r>
              <a:rPr lang="en-US" sz="1200" dirty="0"/>
              <a:t>java.sql.Date</a:t>
            </a:r>
            <a:r>
              <a:rPr lang="en-US" sz="1200" dirty="0"/>
              <a:t>, </a:t>
            </a:r>
            <a:r>
              <a:rPr lang="en-US" sz="1200" dirty="0"/>
              <a:t>java.sql.Time</a:t>
            </a:r>
            <a:r>
              <a:rPr lang="en-US" sz="1200" dirty="0"/>
              <a:t> and </a:t>
            </a:r>
            <a:r>
              <a:rPr lang="en-US" sz="1200" dirty="0"/>
              <a:t>java.sql.Timestamp</a:t>
            </a:r>
            <a:r>
              <a:rPr lang="en-US" sz="1200" dirty="0"/>
              <a:t> interfaces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After </a:t>
            </a:r>
            <a:r>
              <a:rPr lang="en-US" sz="1200" b="1" dirty="0">
                <a:solidFill>
                  <a:srgbClr val="C00000"/>
                </a:solidFill>
              </a:rPr>
              <a:t>Calendar</a:t>
            </a:r>
            <a:r>
              <a:rPr lang="en-US" sz="1200" dirty="0"/>
              <a:t> class, most of the constructors and methods of </a:t>
            </a:r>
            <a:r>
              <a:rPr lang="en-US" sz="1200" b="1" dirty="0">
                <a:solidFill>
                  <a:srgbClr val="C00000"/>
                </a:solidFill>
              </a:rPr>
              <a:t>java.util.Date</a:t>
            </a:r>
            <a:r>
              <a:rPr lang="en-US" sz="1200" dirty="0"/>
              <a:t> class has been deprecated. 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86200" y="9951"/>
            <a:ext cx="1219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java.util.Date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765175" y="1143000"/>
            <a:ext cx="7239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docs.oracle.com/javase/8/docs/api/index.html?java/util/Date.html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2356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80145</TotalTime>
  <Words>8</Words>
  <Application>Microsoft Office PowerPoint</Application>
  <PresentationFormat>Custom</PresentationFormat>
  <Paragraphs>12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8334</cp:revision>
  <dcterms:created xsi:type="dcterms:W3CDTF">2006-08-16T00:00:00Z</dcterms:created>
  <dcterms:modified xsi:type="dcterms:W3CDTF">2017-12-01T12:21:19Z</dcterms:modified>
</cp:coreProperties>
</file>