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Naming Thread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590800"/>
            <a:ext cx="6340475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987425" y="1524000"/>
            <a:ext cx="6553200" cy="612648"/>
          </a:xfrm>
          <a:prstGeom prst="wedgeRoundRectCallout">
            <a:avLst>
              <a:gd name="adj1" fmla="val -7897"/>
              <a:gd name="adj2" fmla="val 124689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Thread class provides methods to change and get the name of a thread. By default, each thread has a name i.e. thread-0, thread-1 and so on. By we can change the name of the thread by using </a:t>
            </a:r>
            <a:r>
              <a:rPr lang="en-US" sz="1200" b="1" dirty="0">
                <a:solidFill>
                  <a:srgbClr val="C00000"/>
                </a:solidFill>
              </a:rPr>
              <a:t>setName()</a:t>
            </a:r>
            <a:r>
              <a:rPr lang="en-US" sz="1200" dirty="0"/>
              <a:t> method.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79063</TotalTime>
  <Words>50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7826</cp:revision>
  <dcterms:created xsi:type="dcterms:W3CDTF">2006-08-16T00:00:00Z</dcterms:created>
  <dcterms:modified xsi:type="dcterms:W3CDTF">2016-11-11T07:59:01Z</dcterms:modified>
</cp:coreProperties>
</file>