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69976" y="1790700"/>
            <a:ext cx="7086600" cy="30861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5739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Stream API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19264" y="2324100"/>
            <a:ext cx="1292225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968751" y="3238500"/>
            <a:ext cx="1292225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Intermediate Operation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86464" y="4191000"/>
            <a:ext cx="1292225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Terminal Operation</a:t>
            </a:r>
            <a:endParaRPr lang="en-US" sz="1200" dirty="0"/>
          </a:p>
        </p:txBody>
      </p:sp>
      <p:cxnSp>
        <p:nvCxnSpPr>
          <p:cNvPr id="9" name="Elbow Connector 8"/>
          <p:cNvCxnSpPr>
            <a:stCxn id="4" idx="3"/>
            <a:endCxn id="7" idx="0"/>
          </p:cNvCxnSpPr>
          <p:nvPr/>
        </p:nvCxnSpPr>
        <p:spPr>
          <a:xfrm>
            <a:off x="3011489" y="2590800"/>
            <a:ext cx="1603375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8" idx="0"/>
          </p:cNvCxnSpPr>
          <p:nvPr/>
        </p:nvCxnSpPr>
        <p:spPr>
          <a:xfrm>
            <a:off x="5260976" y="3505200"/>
            <a:ext cx="1371601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460375" y="3238500"/>
            <a:ext cx="2551114" cy="952500"/>
          </a:xfrm>
          <a:prstGeom prst="wedgeRectCallout">
            <a:avLst>
              <a:gd name="adj1" fmla="val 28307"/>
              <a:gd name="adj2" fmla="val -8602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Source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an entity that stores or generates data. For example, it can be a collection or a random number generator.</a:t>
            </a:r>
            <a:endParaRPr lang="en-US" sz="1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4879976" y="1905000"/>
            <a:ext cx="2819401" cy="685800"/>
          </a:xfrm>
          <a:prstGeom prst="wedgeRectCallout">
            <a:avLst>
              <a:gd name="adj1" fmla="val -43379"/>
              <a:gd name="adj2" fmla="val 14498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Intermediate</a:t>
            </a:r>
            <a:r>
              <a:rPr lang="en-US" sz="1200" dirty="0"/>
              <a:t> operation returns a new </a:t>
            </a:r>
            <a:r>
              <a:rPr lang="en-US" sz="1200" dirty="0" smtClean="0"/>
              <a:t>stream.</a:t>
            </a:r>
            <a:endParaRPr lang="en-US" sz="12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861177" y="3248024"/>
            <a:ext cx="2133600" cy="523875"/>
          </a:xfrm>
          <a:prstGeom prst="wedgeRectCallout">
            <a:avLst>
              <a:gd name="adj1" fmla="val -43379"/>
              <a:gd name="adj2" fmla="val 14498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T</a:t>
            </a:r>
            <a:r>
              <a:rPr lang="en-US" sz="1200" b="1" dirty="0" smtClean="0"/>
              <a:t>erminal</a:t>
            </a:r>
            <a:r>
              <a:rPr lang="en-US" sz="1200" dirty="0"/>
              <a:t> operation consumes a stream.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66689" y="457200"/>
            <a:ext cx="8748711" cy="1143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Stream is a sequence of elements supporting sequential and parallel aggregate operations</a:t>
            </a:r>
            <a:r>
              <a:rPr lang="en-US" sz="1200" i="1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i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Stream is not a data type or a collection by itself. Sequence of elements are created out of a source, like a collection object, and transformed using different operations connected as pipelines and ends with a final operation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Stream </a:t>
            </a:r>
            <a:r>
              <a:rPr lang="en-US" sz="1200" dirty="0"/>
              <a:t>starts from a source and followed by one or more intermediate operations and ends with a terminal operation.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80365</TotalTime>
  <Words>87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8388</cp:revision>
  <dcterms:created xsi:type="dcterms:W3CDTF">2006-08-16T00:00:00Z</dcterms:created>
  <dcterms:modified xsi:type="dcterms:W3CDTF">2017-06-07T07:27:26Z</dcterms:modified>
</cp:coreProperties>
</file>