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63963" y="27801"/>
            <a:ext cx="13604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Networking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 descr="Image result for lapt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133881"/>
            <a:ext cx="3349625" cy="188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lap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827369"/>
            <a:ext cx="3376832" cy="191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puter dev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2971800"/>
            <a:ext cx="2892425" cy="20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324225" y="2436894"/>
            <a:ext cx="24384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24225" y="3275094"/>
            <a:ext cx="25908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62625" y="2513094"/>
            <a:ext cx="457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5576" y="617538"/>
            <a:ext cx="5178424" cy="982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Networking is a concept of connecting two or more computing devices together so that we can share resources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socket programming provides facility to share data between different computing devices.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63963" y="27801"/>
            <a:ext cx="13604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Networking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191435"/>
            <a:ext cx="26670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</a:t>
            </a:r>
            <a:r>
              <a:rPr lang="en-US" sz="1200" dirty="0" smtClean="0"/>
              <a:t>haring </a:t>
            </a:r>
            <a:r>
              <a:rPr lang="en-US" sz="1200" dirty="0"/>
              <a:t>resources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</a:t>
            </a:r>
            <a:r>
              <a:rPr lang="en-US" sz="1200" dirty="0" smtClean="0"/>
              <a:t>entralize </a:t>
            </a:r>
            <a:r>
              <a:rPr lang="en-US" sz="1200" dirty="0"/>
              <a:t>software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1905000"/>
            <a:ext cx="192071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Advantage of Java Networking</a:t>
            </a:r>
          </a:p>
        </p:txBody>
      </p:sp>
    </p:spTree>
    <p:extLst>
      <p:ext uri="{BB962C8B-B14F-4D97-AF65-F5344CB8AC3E}">
        <p14:creationId xmlns:p14="http://schemas.microsoft.com/office/powerpoint/2010/main" val="5960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80321</TotalTime>
  <Words>48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8436</cp:revision>
  <dcterms:created xsi:type="dcterms:W3CDTF">2006-08-16T00:00:00Z</dcterms:created>
  <dcterms:modified xsi:type="dcterms:W3CDTF">2018-07-13T09:47:49Z</dcterms:modified>
</cp:coreProperties>
</file>