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73487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Terminal Operation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47850" y="1676400"/>
            <a:ext cx="5562599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min</a:t>
            </a:r>
            <a:r>
              <a:rPr lang="en-US" sz="1200" dirty="0"/>
              <a:t> and </a:t>
            </a:r>
            <a:r>
              <a:rPr lang="en-US" sz="1200" b="1" dirty="0"/>
              <a:t>max</a:t>
            </a:r>
            <a:endParaRPr lang="en-US" sz="1200" b="1" dirty="0" smtClean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Optional min(Comparator&lt;? super T&gt; comparator)</a:t>
            </a:r>
            <a:br>
              <a:rPr lang="en-US" sz="1200" b="1" dirty="0">
                <a:solidFill>
                  <a:srgbClr val="C00000"/>
                </a:solidFill>
              </a:rPr>
            </a:br>
            <a:r>
              <a:rPr lang="en-US" sz="1200" b="1" dirty="0">
                <a:solidFill>
                  <a:srgbClr val="C00000"/>
                </a:solidFill>
              </a:rPr>
              <a:t>Optional max(Comparator&lt;? super T&gt; comparator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min</a:t>
            </a:r>
            <a:r>
              <a:rPr lang="en-US" sz="1200" dirty="0"/>
              <a:t> and </a:t>
            </a:r>
            <a:r>
              <a:rPr lang="en-US" sz="1200" b="1" dirty="0"/>
              <a:t>max</a:t>
            </a:r>
            <a:r>
              <a:rPr lang="en-US" sz="1200" dirty="0"/>
              <a:t> return the minimum or maximum element of the stream according to the provided </a:t>
            </a:r>
            <a:r>
              <a:rPr lang="en-US" sz="1200" b="1" dirty="0"/>
              <a:t>Comparator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80251</TotalTime>
  <Words>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8353</cp:revision>
  <dcterms:created xsi:type="dcterms:W3CDTF">2006-08-16T00:00:00Z</dcterms:created>
  <dcterms:modified xsi:type="dcterms:W3CDTF">2017-04-26T07:31:04Z</dcterms:modified>
</cp:coreProperties>
</file>