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Generics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95213"/>
            <a:ext cx="3730625" cy="20859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268286" y="792977"/>
            <a:ext cx="3770313" cy="1597411"/>
          </a:xfrm>
          <a:prstGeom prst="wedgeRoundRectCallout">
            <a:avLst>
              <a:gd name="adj1" fmla="val -24317"/>
              <a:gd name="adj2" fmla="val 8099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Java Generics</a:t>
            </a:r>
            <a:r>
              <a:rPr lang="en-US" sz="1200" dirty="0"/>
              <a:t> programming is introduced in J2SE 5 to deal with type-safe objects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Before generics, we can store any type of objects in collection i.e. non-generic. 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Before Generics, we need to type cast.</a:t>
            </a:r>
            <a:endParaRPr lang="en-US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9538"/>
            <a:ext cx="3733800" cy="1771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495800" y="465139"/>
            <a:ext cx="4572000" cy="2468562"/>
          </a:xfrm>
          <a:prstGeom prst="wedgeRoundRectCallout">
            <a:avLst>
              <a:gd name="adj1" fmla="val -6482"/>
              <a:gd name="adj2" fmla="val 6152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Now generics, forces the java programmer to store specific type of objects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b="1" dirty="0"/>
              <a:t>Type-safety :</a:t>
            </a:r>
            <a:r>
              <a:rPr lang="en-US" sz="1200" dirty="0"/>
              <a:t> We can hold only a single type of objects in generics. It doesn’t allow to store other objects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b="1" dirty="0"/>
              <a:t>Type casting is not required:</a:t>
            </a:r>
            <a:r>
              <a:rPr lang="en-US" sz="1200" dirty="0"/>
              <a:t> There is no need to typecast the object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b="1" dirty="0"/>
              <a:t>Compile-Time Checking:</a:t>
            </a:r>
            <a:r>
              <a:rPr lang="en-US" sz="1200" dirty="0"/>
              <a:t> It is checked at compile time so problem will not occur at runtime. The good programming strategy says it is far better to handle the problem at compile time than runtime.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3774940"/>
            <a:ext cx="914400" cy="179261"/>
          </a:xfrm>
          <a:prstGeom prst="wedgeRoundRectCallout">
            <a:avLst>
              <a:gd name="adj1" fmla="val -104167"/>
              <a:gd name="adj2" fmla="val 1475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 casting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447800" y="3657600"/>
            <a:ext cx="6473825" cy="762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47800" y="1362075"/>
            <a:ext cx="6473825" cy="762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Generics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1584476" y="1504950"/>
            <a:ext cx="2590800" cy="4572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Class&lt;Type</a:t>
            </a:r>
            <a:r>
              <a:rPr lang="en-US" sz="1200" dirty="0"/>
              <a:t>&gt;  </a:t>
            </a:r>
          </a:p>
          <a:p>
            <a:pPr algn="ctr"/>
            <a:endParaRPr lang="en-US" sz="12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873625" y="1504950"/>
            <a:ext cx="2590800" cy="4572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Interface&lt;Type</a:t>
            </a:r>
            <a:r>
              <a:rPr lang="en-US" sz="1200" dirty="0"/>
              <a:t>&gt;  </a:t>
            </a:r>
          </a:p>
          <a:p>
            <a:pPr algn="ctr"/>
            <a:endParaRPr lang="en-US" sz="12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1655764" y="3886200"/>
            <a:ext cx="2590800" cy="4572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ArrayList&lt;String&gt;</a:t>
            </a:r>
            <a:r>
              <a:rPr lang="en-US" sz="1200" dirty="0"/>
              <a:t>  </a:t>
            </a:r>
          </a:p>
          <a:p>
            <a:pPr algn="ctr"/>
            <a:endParaRPr lang="en-US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4979989" y="3848100"/>
            <a:ext cx="2590800" cy="4572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Set&lt;</a:t>
            </a:r>
            <a:r>
              <a:rPr lang="en-US" sz="1200" dirty="0" err="1" smtClean="0"/>
              <a:t>Interger</a:t>
            </a:r>
            <a:r>
              <a:rPr lang="en-US" sz="1200" dirty="0" smtClean="0"/>
              <a:t>&gt;</a:t>
            </a:r>
            <a:r>
              <a:rPr lang="en-US" sz="1200" dirty="0"/>
              <a:t>  </a:t>
            </a:r>
          </a:p>
          <a:p>
            <a:pPr algn="ctr"/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556150" y="904875"/>
            <a:ext cx="216187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Syntax</a:t>
            </a:r>
            <a:r>
              <a:rPr lang="en-US" sz="1200" dirty="0"/>
              <a:t> to use generic collection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98068" y="1548884"/>
            <a:ext cx="38664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3775" y="3341727"/>
            <a:ext cx="216366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Example</a:t>
            </a:r>
            <a:r>
              <a:rPr lang="en-US" sz="1200" dirty="0"/>
              <a:t> to use Generics in 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94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79964</TotalTime>
  <Words>39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8204</cp:revision>
  <dcterms:created xsi:type="dcterms:W3CDTF">2006-08-16T00:00:00Z</dcterms:created>
  <dcterms:modified xsi:type="dcterms:W3CDTF">2017-02-06T11:55:35Z</dcterms:modified>
</cp:coreProperties>
</file>