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27" r:id="rId2"/>
    <p:sldId id="431" r:id="rId3"/>
    <p:sldId id="428" r:id="rId4"/>
    <p:sldId id="429" r:id="rId5"/>
    <p:sldId id="430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CCCB7-0A62-41E0-9465-A64FFBC3027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0EA80E-EC71-458C-BD93-3C3CBCF00EE4}">
      <dgm:prSet phldrT="[Text]"/>
      <dgm:spPr/>
      <dgm:t>
        <a:bodyPr/>
        <a:lstStyle/>
        <a:p>
          <a:r>
            <a:rPr lang="en-US" dirty="0" smtClean="0"/>
            <a:t>New</a:t>
          </a:r>
          <a:endParaRPr lang="en-US" dirty="0"/>
        </a:p>
      </dgm:t>
    </dgm:pt>
    <dgm:pt modelId="{BF06D690-E9FE-44DA-93C7-13929646B94F}" type="parTrans" cxnId="{7A0CD7CD-194B-44B2-BDA9-D85BD5D937C6}">
      <dgm:prSet/>
      <dgm:spPr/>
      <dgm:t>
        <a:bodyPr/>
        <a:lstStyle/>
        <a:p>
          <a:endParaRPr lang="en-US"/>
        </a:p>
      </dgm:t>
    </dgm:pt>
    <dgm:pt modelId="{1C03DF96-55F3-42D0-BF81-7929220CD731}" type="sibTrans" cxnId="{7A0CD7CD-194B-44B2-BDA9-D85BD5D937C6}">
      <dgm:prSet/>
      <dgm:spPr/>
      <dgm:t>
        <a:bodyPr/>
        <a:lstStyle/>
        <a:p>
          <a:endParaRPr lang="en-US"/>
        </a:p>
      </dgm:t>
    </dgm:pt>
    <dgm:pt modelId="{7E8A9ECB-F809-4B25-ABF8-B06446D12869}">
      <dgm:prSet phldrT="[Text]"/>
      <dgm:spPr/>
      <dgm:t>
        <a:bodyPr/>
        <a:lstStyle/>
        <a:p>
          <a:r>
            <a:rPr lang="en-US" dirty="0" smtClean="0"/>
            <a:t>A new thread begins its life cycle in the new state. It remains in this state until the program starts the thread. It is also referred to as a born thread.</a:t>
          </a:r>
          <a:endParaRPr lang="en-US" dirty="0"/>
        </a:p>
      </dgm:t>
    </dgm:pt>
    <dgm:pt modelId="{2BEB5AE4-6D1B-40E7-896F-3A42ECDBB8D0}" type="parTrans" cxnId="{B12F35DC-A382-4A4E-94EE-1BD885616361}">
      <dgm:prSet/>
      <dgm:spPr/>
      <dgm:t>
        <a:bodyPr/>
        <a:lstStyle/>
        <a:p>
          <a:endParaRPr lang="en-US"/>
        </a:p>
      </dgm:t>
    </dgm:pt>
    <dgm:pt modelId="{3D1058EE-E484-44B2-B068-D804C748F52E}" type="sibTrans" cxnId="{B12F35DC-A382-4A4E-94EE-1BD885616361}">
      <dgm:prSet/>
      <dgm:spPr/>
      <dgm:t>
        <a:bodyPr/>
        <a:lstStyle/>
        <a:p>
          <a:endParaRPr lang="en-US"/>
        </a:p>
      </dgm:t>
    </dgm:pt>
    <dgm:pt modelId="{8C28BD9A-7F90-45F5-90AC-20C7D449FD2F}">
      <dgm:prSet phldrT="[Text]"/>
      <dgm:spPr/>
      <dgm:t>
        <a:bodyPr/>
        <a:lstStyle/>
        <a:p>
          <a:r>
            <a:rPr lang="en-US" b="1" i="0" dirty="0" smtClean="0"/>
            <a:t>Runnable</a:t>
          </a:r>
          <a:endParaRPr lang="en-US" dirty="0"/>
        </a:p>
      </dgm:t>
    </dgm:pt>
    <dgm:pt modelId="{9BA607B8-8C40-485A-83B6-A51916E639FE}" type="parTrans" cxnId="{4E2C4140-919D-46E0-A982-3E126D2742D5}">
      <dgm:prSet/>
      <dgm:spPr/>
      <dgm:t>
        <a:bodyPr/>
        <a:lstStyle/>
        <a:p>
          <a:endParaRPr lang="en-US"/>
        </a:p>
      </dgm:t>
    </dgm:pt>
    <dgm:pt modelId="{317ABA63-14F5-4C3F-BE9D-8538813452E3}" type="sibTrans" cxnId="{4E2C4140-919D-46E0-A982-3E126D2742D5}">
      <dgm:prSet/>
      <dgm:spPr/>
      <dgm:t>
        <a:bodyPr/>
        <a:lstStyle/>
        <a:p>
          <a:endParaRPr lang="en-US"/>
        </a:p>
      </dgm:t>
    </dgm:pt>
    <dgm:pt modelId="{45A6ABE3-3CC4-4C1A-9368-B0D7F40E6AB0}">
      <dgm:prSet phldrT="[Text]"/>
      <dgm:spPr/>
      <dgm:t>
        <a:bodyPr/>
        <a:lstStyle/>
        <a:p>
          <a:r>
            <a:rPr lang="en-US" dirty="0" smtClean="0"/>
            <a:t>After invocation of start() method on new thread, the thread becomes runnable.</a:t>
          </a:r>
          <a:endParaRPr lang="en-US" dirty="0"/>
        </a:p>
      </dgm:t>
    </dgm:pt>
    <dgm:pt modelId="{E8890EE2-FBE2-4139-AEA8-2E89399E52EF}" type="parTrans" cxnId="{F97C08EB-B822-4FC3-AF89-C0E937A978F5}">
      <dgm:prSet/>
      <dgm:spPr/>
      <dgm:t>
        <a:bodyPr/>
        <a:lstStyle/>
        <a:p>
          <a:endParaRPr lang="en-US"/>
        </a:p>
      </dgm:t>
    </dgm:pt>
    <dgm:pt modelId="{7535ADF8-E500-4248-97EB-D15641E3E77A}" type="sibTrans" cxnId="{F97C08EB-B822-4FC3-AF89-C0E937A978F5}">
      <dgm:prSet/>
      <dgm:spPr/>
      <dgm:t>
        <a:bodyPr/>
        <a:lstStyle/>
        <a:p>
          <a:endParaRPr lang="en-US"/>
        </a:p>
      </dgm:t>
    </dgm:pt>
    <dgm:pt modelId="{7011D233-DF25-46A3-84DB-0E5CC353AE24}">
      <dgm:prSet phldrT="[Text]"/>
      <dgm:spPr/>
      <dgm:t>
        <a:bodyPr/>
        <a:lstStyle/>
        <a:p>
          <a:r>
            <a:rPr lang="en-US" b="1" i="0" dirty="0" smtClean="0"/>
            <a:t>Running</a:t>
          </a:r>
          <a:endParaRPr lang="en-US" dirty="0"/>
        </a:p>
      </dgm:t>
    </dgm:pt>
    <dgm:pt modelId="{54629EA1-D019-4FF2-97DD-0B265BB217C6}" type="parTrans" cxnId="{B8CD71E7-C4FC-418E-AB20-30A9ECAF7292}">
      <dgm:prSet/>
      <dgm:spPr/>
      <dgm:t>
        <a:bodyPr/>
        <a:lstStyle/>
        <a:p>
          <a:endParaRPr lang="en-US"/>
        </a:p>
      </dgm:t>
    </dgm:pt>
    <dgm:pt modelId="{F8C2054F-1D9F-4802-9BAB-34DDD782170F}" type="sibTrans" cxnId="{B8CD71E7-C4FC-418E-AB20-30A9ECAF7292}">
      <dgm:prSet/>
      <dgm:spPr/>
      <dgm:t>
        <a:bodyPr/>
        <a:lstStyle/>
        <a:p>
          <a:endParaRPr lang="en-US"/>
        </a:p>
      </dgm:t>
    </dgm:pt>
    <dgm:pt modelId="{52CE8A44-000E-4ED4-A95E-7416F5F162CE}">
      <dgm:prSet phldrT="[Text]"/>
      <dgm:spPr/>
      <dgm:t>
        <a:bodyPr/>
        <a:lstStyle/>
        <a:p>
          <a:r>
            <a:rPr lang="en-US" b="0" i="0" dirty="0" smtClean="0"/>
            <a:t>A thread is in running state that means the thread is currently executing.</a:t>
          </a:r>
          <a:endParaRPr lang="en-US" dirty="0"/>
        </a:p>
      </dgm:t>
    </dgm:pt>
    <dgm:pt modelId="{E8A75D7C-C2D1-4A0E-B1CC-24A0BE2A9CF0}" type="parTrans" cxnId="{865AE0CE-FA98-47D5-9A9B-C2C820F9FEAE}">
      <dgm:prSet/>
      <dgm:spPr/>
      <dgm:t>
        <a:bodyPr/>
        <a:lstStyle/>
        <a:p>
          <a:endParaRPr lang="en-US"/>
        </a:p>
      </dgm:t>
    </dgm:pt>
    <dgm:pt modelId="{E91E2641-3643-442B-B8A5-282936C1FC9F}" type="sibTrans" cxnId="{865AE0CE-FA98-47D5-9A9B-C2C820F9FEAE}">
      <dgm:prSet/>
      <dgm:spPr/>
      <dgm:t>
        <a:bodyPr/>
        <a:lstStyle/>
        <a:p>
          <a:endParaRPr lang="en-US"/>
        </a:p>
      </dgm:t>
    </dgm:pt>
    <dgm:pt modelId="{57BFB655-CCE1-451B-8329-91F5600CCD17}">
      <dgm:prSet phldrT="[Text]"/>
      <dgm:spPr/>
      <dgm:t>
        <a:bodyPr/>
        <a:lstStyle/>
        <a:p>
          <a:r>
            <a:rPr lang="en-US" dirty="0" smtClean="0"/>
            <a:t>The only one way to enter in Running state is if the scheduler select a thread from runnable pool.</a:t>
          </a:r>
          <a:endParaRPr lang="en-US" dirty="0"/>
        </a:p>
      </dgm:t>
    </dgm:pt>
    <dgm:pt modelId="{DDB94386-D65A-40CB-BDC0-568DA6F3CF38}" type="parTrans" cxnId="{3A15A67D-4898-43C2-8EDD-FA85053FE9CB}">
      <dgm:prSet/>
      <dgm:spPr/>
      <dgm:t>
        <a:bodyPr/>
        <a:lstStyle/>
        <a:p>
          <a:endParaRPr lang="en-US"/>
        </a:p>
      </dgm:t>
    </dgm:pt>
    <dgm:pt modelId="{0E0D79E4-8264-4EF7-8706-2FE298FB0AD5}" type="sibTrans" cxnId="{3A15A67D-4898-43C2-8EDD-FA85053FE9CB}">
      <dgm:prSet/>
      <dgm:spPr/>
      <dgm:t>
        <a:bodyPr/>
        <a:lstStyle/>
        <a:p>
          <a:endParaRPr lang="en-US"/>
        </a:p>
      </dgm:t>
    </dgm:pt>
    <dgm:pt modelId="{C38992B7-570C-467E-A3B0-DE6678387143}" type="pres">
      <dgm:prSet presAssocID="{25ACCCB7-0A62-41E0-9465-A64FFBC3027D}" presName="Name0" presStyleCnt="0">
        <dgm:presLayoutVars>
          <dgm:dir/>
          <dgm:animLvl val="lvl"/>
          <dgm:resizeHandles val="exact"/>
        </dgm:presLayoutVars>
      </dgm:prSet>
      <dgm:spPr/>
    </dgm:pt>
    <dgm:pt modelId="{D1FEE8C0-95E0-4475-BBAD-9DEE212ED05A}" type="pres">
      <dgm:prSet presAssocID="{EC0EA80E-EC71-458C-BD93-3C3CBCF00EE4}" presName="linNode" presStyleCnt="0"/>
      <dgm:spPr/>
    </dgm:pt>
    <dgm:pt modelId="{D5D48C6B-A6F2-4211-A927-A51B3B947B07}" type="pres">
      <dgm:prSet presAssocID="{EC0EA80E-EC71-458C-BD93-3C3CBCF00EE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DD5A088-7A3A-4D9D-9389-818623C1342B}" type="pres">
      <dgm:prSet presAssocID="{EC0EA80E-EC71-458C-BD93-3C3CBCF00EE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51780-93EE-44C4-BCD7-E1F4CE8E01D2}" type="pres">
      <dgm:prSet presAssocID="{1C03DF96-55F3-42D0-BF81-7929220CD731}" presName="sp" presStyleCnt="0"/>
      <dgm:spPr/>
    </dgm:pt>
    <dgm:pt modelId="{C462CF75-A58F-4ED3-A0B6-4B35AB844AC2}" type="pres">
      <dgm:prSet presAssocID="{8C28BD9A-7F90-45F5-90AC-20C7D449FD2F}" presName="linNode" presStyleCnt="0"/>
      <dgm:spPr/>
    </dgm:pt>
    <dgm:pt modelId="{D380774C-62CE-495E-BFD9-93ADF7CC8211}" type="pres">
      <dgm:prSet presAssocID="{8C28BD9A-7F90-45F5-90AC-20C7D449FD2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5D3FD-296B-4D19-A835-B68248AD8B00}" type="pres">
      <dgm:prSet presAssocID="{8C28BD9A-7F90-45F5-90AC-20C7D449FD2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5B8AD-A526-4611-A14E-14C9503CB69C}" type="pres">
      <dgm:prSet presAssocID="{317ABA63-14F5-4C3F-BE9D-8538813452E3}" presName="sp" presStyleCnt="0"/>
      <dgm:spPr/>
    </dgm:pt>
    <dgm:pt modelId="{C90ADBD8-7E18-40FE-BB63-5B55D44160C8}" type="pres">
      <dgm:prSet presAssocID="{7011D233-DF25-46A3-84DB-0E5CC353AE24}" presName="linNode" presStyleCnt="0"/>
      <dgm:spPr/>
    </dgm:pt>
    <dgm:pt modelId="{A5BAEA0E-59D0-4B49-8344-B7160B122A23}" type="pres">
      <dgm:prSet presAssocID="{7011D233-DF25-46A3-84DB-0E5CC353AE2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DFE85-0CCB-45D8-B8B6-11D759712782}" type="pres">
      <dgm:prSet presAssocID="{7011D233-DF25-46A3-84DB-0E5CC353AE2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2C4140-919D-46E0-A982-3E126D2742D5}" srcId="{25ACCCB7-0A62-41E0-9465-A64FFBC3027D}" destId="{8C28BD9A-7F90-45F5-90AC-20C7D449FD2F}" srcOrd="1" destOrd="0" parTransId="{9BA607B8-8C40-485A-83B6-A51916E639FE}" sibTransId="{317ABA63-14F5-4C3F-BE9D-8538813452E3}"/>
    <dgm:cxn modelId="{1760D6BC-7C2D-49D6-B650-DEC8217FFC2F}" type="presOf" srcId="{7E8A9ECB-F809-4B25-ABF8-B06446D12869}" destId="{ADD5A088-7A3A-4D9D-9389-818623C1342B}" srcOrd="0" destOrd="0" presId="urn:microsoft.com/office/officeart/2005/8/layout/vList5"/>
    <dgm:cxn modelId="{B12F35DC-A382-4A4E-94EE-1BD885616361}" srcId="{EC0EA80E-EC71-458C-BD93-3C3CBCF00EE4}" destId="{7E8A9ECB-F809-4B25-ABF8-B06446D12869}" srcOrd="0" destOrd="0" parTransId="{2BEB5AE4-6D1B-40E7-896F-3A42ECDBB8D0}" sibTransId="{3D1058EE-E484-44B2-B068-D804C748F52E}"/>
    <dgm:cxn modelId="{7A0CD7CD-194B-44B2-BDA9-D85BD5D937C6}" srcId="{25ACCCB7-0A62-41E0-9465-A64FFBC3027D}" destId="{EC0EA80E-EC71-458C-BD93-3C3CBCF00EE4}" srcOrd="0" destOrd="0" parTransId="{BF06D690-E9FE-44DA-93C7-13929646B94F}" sibTransId="{1C03DF96-55F3-42D0-BF81-7929220CD731}"/>
    <dgm:cxn modelId="{FE52A99F-FCCD-476D-8ED2-7B6023277892}" type="presOf" srcId="{EC0EA80E-EC71-458C-BD93-3C3CBCF00EE4}" destId="{D5D48C6B-A6F2-4211-A927-A51B3B947B07}" srcOrd="0" destOrd="0" presId="urn:microsoft.com/office/officeart/2005/8/layout/vList5"/>
    <dgm:cxn modelId="{F97C08EB-B822-4FC3-AF89-C0E937A978F5}" srcId="{8C28BD9A-7F90-45F5-90AC-20C7D449FD2F}" destId="{45A6ABE3-3CC4-4C1A-9368-B0D7F40E6AB0}" srcOrd="0" destOrd="0" parTransId="{E8890EE2-FBE2-4139-AEA8-2E89399E52EF}" sibTransId="{7535ADF8-E500-4248-97EB-D15641E3E77A}"/>
    <dgm:cxn modelId="{3A15A67D-4898-43C2-8EDD-FA85053FE9CB}" srcId="{7011D233-DF25-46A3-84DB-0E5CC353AE24}" destId="{57BFB655-CCE1-451B-8329-91F5600CCD17}" srcOrd="1" destOrd="0" parTransId="{DDB94386-D65A-40CB-BDC0-568DA6F3CF38}" sibTransId="{0E0D79E4-8264-4EF7-8706-2FE298FB0AD5}"/>
    <dgm:cxn modelId="{CBAC1E9E-3EA0-4F58-921B-38B65F763074}" type="presOf" srcId="{45A6ABE3-3CC4-4C1A-9368-B0D7F40E6AB0}" destId="{DF65D3FD-296B-4D19-A835-B68248AD8B00}" srcOrd="0" destOrd="0" presId="urn:microsoft.com/office/officeart/2005/8/layout/vList5"/>
    <dgm:cxn modelId="{4755C0CD-492A-4F18-94D4-9A05DF2DCE84}" type="presOf" srcId="{7011D233-DF25-46A3-84DB-0E5CC353AE24}" destId="{A5BAEA0E-59D0-4B49-8344-B7160B122A23}" srcOrd="0" destOrd="0" presId="urn:microsoft.com/office/officeart/2005/8/layout/vList5"/>
    <dgm:cxn modelId="{F9872687-1B5E-4353-8F07-6546F5CF3914}" type="presOf" srcId="{57BFB655-CCE1-451B-8329-91F5600CCD17}" destId="{88FDFE85-0CCB-45D8-B8B6-11D759712782}" srcOrd="0" destOrd="1" presId="urn:microsoft.com/office/officeart/2005/8/layout/vList5"/>
    <dgm:cxn modelId="{A1EBD242-34CF-44E0-BA68-A47FA4BD4B9E}" type="presOf" srcId="{8C28BD9A-7F90-45F5-90AC-20C7D449FD2F}" destId="{D380774C-62CE-495E-BFD9-93ADF7CC8211}" srcOrd="0" destOrd="0" presId="urn:microsoft.com/office/officeart/2005/8/layout/vList5"/>
    <dgm:cxn modelId="{865AE0CE-FA98-47D5-9A9B-C2C820F9FEAE}" srcId="{7011D233-DF25-46A3-84DB-0E5CC353AE24}" destId="{52CE8A44-000E-4ED4-A95E-7416F5F162CE}" srcOrd="0" destOrd="0" parTransId="{E8A75D7C-C2D1-4A0E-B1CC-24A0BE2A9CF0}" sibTransId="{E91E2641-3643-442B-B8A5-282936C1FC9F}"/>
    <dgm:cxn modelId="{25C274AF-EC25-4B11-AE81-8BFC8DDD3096}" type="presOf" srcId="{25ACCCB7-0A62-41E0-9465-A64FFBC3027D}" destId="{C38992B7-570C-467E-A3B0-DE6678387143}" srcOrd="0" destOrd="0" presId="urn:microsoft.com/office/officeart/2005/8/layout/vList5"/>
    <dgm:cxn modelId="{36F38B79-F489-44DC-BEC8-19341F2D9604}" type="presOf" srcId="{52CE8A44-000E-4ED4-A95E-7416F5F162CE}" destId="{88FDFE85-0CCB-45D8-B8B6-11D759712782}" srcOrd="0" destOrd="0" presId="urn:microsoft.com/office/officeart/2005/8/layout/vList5"/>
    <dgm:cxn modelId="{B8CD71E7-C4FC-418E-AB20-30A9ECAF7292}" srcId="{25ACCCB7-0A62-41E0-9465-A64FFBC3027D}" destId="{7011D233-DF25-46A3-84DB-0E5CC353AE24}" srcOrd="2" destOrd="0" parTransId="{54629EA1-D019-4FF2-97DD-0B265BB217C6}" sibTransId="{F8C2054F-1D9F-4802-9BAB-34DDD782170F}"/>
    <dgm:cxn modelId="{7A49EB5E-7F7E-45B9-8576-18E6BAFBD60D}" type="presParOf" srcId="{C38992B7-570C-467E-A3B0-DE6678387143}" destId="{D1FEE8C0-95E0-4475-BBAD-9DEE212ED05A}" srcOrd="0" destOrd="0" presId="urn:microsoft.com/office/officeart/2005/8/layout/vList5"/>
    <dgm:cxn modelId="{A6329223-0926-4060-ABC3-8DFDE4C2343E}" type="presParOf" srcId="{D1FEE8C0-95E0-4475-BBAD-9DEE212ED05A}" destId="{D5D48C6B-A6F2-4211-A927-A51B3B947B07}" srcOrd="0" destOrd="0" presId="urn:microsoft.com/office/officeart/2005/8/layout/vList5"/>
    <dgm:cxn modelId="{AC1E0AB8-195E-4498-8ACA-ADA8A3ACE81E}" type="presParOf" srcId="{D1FEE8C0-95E0-4475-BBAD-9DEE212ED05A}" destId="{ADD5A088-7A3A-4D9D-9389-818623C1342B}" srcOrd="1" destOrd="0" presId="urn:microsoft.com/office/officeart/2005/8/layout/vList5"/>
    <dgm:cxn modelId="{BDCE16C7-2459-470B-BD25-82F80F33E572}" type="presParOf" srcId="{C38992B7-570C-467E-A3B0-DE6678387143}" destId="{00F51780-93EE-44C4-BCD7-E1F4CE8E01D2}" srcOrd="1" destOrd="0" presId="urn:microsoft.com/office/officeart/2005/8/layout/vList5"/>
    <dgm:cxn modelId="{A5186E32-C81C-4688-AE3E-CA8DCEC588F5}" type="presParOf" srcId="{C38992B7-570C-467E-A3B0-DE6678387143}" destId="{C462CF75-A58F-4ED3-A0B6-4B35AB844AC2}" srcOrd="2" destOrd="0" presId="urn:microsoft.com/office/officeart/2005/8/layout/vList5"/>
    <dgm:cxn modelId="{AC3B4DA0-DF9C-460D-AB91-66D2E3CB8CDA}" type="presParOf" srcId="{C462CF75-A58F-4ED3-A0B6-4B35AB844AC2}" destId="{D380774C-62CE-495E-BFD9-93ADF7CC8211}" srcOrd="0" destOrd="0" presId="urn:microsoft.com/office/officeart/2005/8/layout/vList5"/>
    <dgm:cxn modelId="{46618284-03BE-46D6-833D-E4BF9E49FD46}" type="presParOf" srcId="{C462CF75-A58F-4ED3-A0B6-4B35AB844AC2}" destId="{DF65D3FD-296B-4D19-A835-B68248AD8B00}" srcOrd="1" destOrd="0" presId="urn:microsoft.com/office/officeart/2005/8/layout/vList5"/>
    <dgm:cxn modelId="{CD40442B-072E-44E1-8190-C4319742D9BD}" type="presParOf" srcId="{C38992B7-570C-467E-A3B0-DE6678387143}" destId="{B7B5B8AD-A526-4611-A14E-14C9503CB69C}" srcOrd="3" destOrd="0" presId="urn:microsoft.com/office/officeart/2005/8/layout/vList5"/>
    <dgm:cxn modelId="{8CED0D9F-B4D0-41B0-B822-4609E1BBE50B}" type="presParOf" srcId="{C38992B7-570C-467E-A3B0-DE6678387143}" destId="{C90ADBD8-7E18-40FE-BB63-5B55D44160C8}" srcOrd="4" destOrd="0" presId="urn:microsoft.com/office/officeart/2005/8/layout/vList5"/>
    <dgm:cxn modelId="{B643976B-3BBE-4B22-ACE5-C22F96051F78}" type="presParOf" srcId="{C90ADBD8-7E18-40FE-BB63-5B55D44160C8}" destId="{A5BAEA0E-59D0-4B49-8344-B7160B122A23}" srcOrd="0" destOrd="0" presId="urn:microsoft.com/office/officeart/2005/8/layout/vList5"/>
    <dgm:cxn modelId="{C9E63589-25E1-4E4C-8426-0A349B36D004}" type="presParOf" srcId="{C90ADBD8-7E18-40FE-BB63-5B55D44160C8}" destId="{88FDFE85-0CCB-45D8-B8B6-11D7597127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CCCB7-0A62-41E0-9465-A64FFBC3027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0EA80E-EC71-458C-BD93-3C3CBCF00EE4}">
      <dgm:prSet phldrT="[Text]"/>
      <dgm:spPr/>
      <dgm:t>
        <a:bodyPr/>
        <a:lstStyle/>
        <a:p>
          <a:r>
            <a:rPr lang="en-US" b="1" i="0" dirty="0" smtClean="0"/>
            <a:t>Blocked</a:t>
          </a:r>
          <a:endParaRPr lang="en-US" dirty="0"/>
        </a:p>
      </dgm:t>
    </dgm:pt>
    <dgm:pt modelId="{BF06D690-E9FE-44DA-93C7-13929646B94F}" type="parTrans" cxnId="{7A0CD7CD-194B-44B2-BDA9-D85BD5D937C6}">
      <dgm:prSet/>
      <dgm:spPr/>
      <dgm:t>
        <a:bodyPr/>
        <a:lstStyle/>
        <a:p>
          <a:endParaRPr lang="en-US"/>
        </a:p>
      </dgm:t>
    </dgm:pt>
    <dgm:pt modelId="{1C03DF96-55F3-42D0-BF81-7929220CD731}" type="sibTrans" cxnId="{7A0CD7CD-194B-44B2-BDA9-D85BD5D937C6}">
      <dgm:prSet/>
      <dgm:spPr/>
      <dgm:t>
        <a:bodyPr/>
        <a:lstStyle/>
        <a:p>
          <a:endParaRPr lang="en-US"/>
        </a:p>
      </dgm:t>
    </dgm:pt>
    <dgm:pt modelId="{7E8A9ECB-F809-4B25-ABF8-B06446D12869}">
      <dgm:prSet phldrT="[Text]"/>
      <dgm:spPr/>
      <dgm:t>
        <a:bodyPr/>
        <a:lstStyle/>
        <a:p>
          <a:r>
            <a:rPr lang="en-US" b="0" i="0" dirty="0" smtClean="0"/>
            <a:t>This is the state when a thread is waiting for a lock to access an object.</a:t>
          </a:r>
          <a:endParaRPr lang="en-US" dirty="0"/>
        </a:p>
      </dgm:t>
    </dgm:pt>
    <dgm:pt modelId="{2BEB5AE4-6D1B-40E7-896F-3A42ECDBB8D0}" type="parTrans" cxnId="{B12F35DC-A382-4A4E-94EE-1BD885616361}">
      <dgm:prSet/>
      <dgm:spPr/>
      <dgm:t>
        <a:bodyPr/>
        <a:lstStyle/>
        <a:p>
          <a:endParaRPr lang="en-US"/>
        </a:p>
      </dgm:t>
    </dgm:pt>
    <dgm:pt modelId="{3D1058EE-E484-44B2-B068-D804C748F52E}" type="sibTrans" cxnId="{B12F35DC-A382-4A4E-94EE-1BD885616361}">
      <dgm:prSet/>
      <dgm:spPr/>
      <dgm:t>
        <a:bodyPr/>
        <a:lstStyle/>
        <a:p>
          <a:endParaRPr lang="en-US"/>
        </a:p>
      </dgm:t>
    </dgm:pt>
    <dgm:pt modelId="{8C28BD9A-7F90-45F5-90AC-20C7D449FD2F}">
      <dgm:prSet phldrT="[Text]"/>
      <dgm:spPr/>
      <dgm:t>
        <a:bodyPr/>
        <a:lstStyle/>
        <a:p>
          <a:r>
            <a:rPr lang="en-US" b="1" i="0" dirty="0" smtClean="0"/>
            <a:t>Waiting</a:t>
          </a:r>
          <a:endParaRPr lang="en-US" dirty="0"/>
        </a:p>
      </dgm:t>
    </dgm:pt>
    <dgm:pt modelId="{9BA607B8-8C40-485A-83B6-A51916E639FE}" type="parTrans" cxnId="{4E2C4140-919D-46E0-A982-3E126D2742D5}">
      <dgm:prSet/>
      <dgm:spPr/>
      <dgm:t>
        <a:bodyPr/>
        <a:lstStyle/>
        <a:p>
          <a:endParaRPr lang="en-US"/>
        </a:p>
      </dgm:t>
    </dgm:pt>
    <dgm:pt modelId="{317ABA63-14F5-4C3F-BE9D-8538813452E3}" type="sibTrans" cxnId="{4E2C4140-919D-46E0-A982-3E126D2742D5}">
      <dgm:prSet/>
      <dgm:spPr/>
      <dgm:t>
        <a:bodyPr/>
        <a:lstStyle/>
        <a:p>
          <a:endParaRPr lang="en-US"/>
        </a:p>
      </dgm:t>
    </dgm:pt>
    <dgm:pt modelId="{45A6ABE3-3CC4-4C1A-9368-B0D7F40E6AB0}">
      <dgm:prSet phldrT="[Text]"/>
      <dgm:spPr/>
      <dgm:t>
        <a:bodyPr/>
        <a:lstStyle/>
        <a:p>
          <a:r>
            <a:rPr lang="en-US" dirty="0" smtClean="0"/>
            <a:t>Sometimes a thread transitions to the waiting state while the thread waits for another thread to perform a task. A thread transitions back to the runnable state only when another thread signals the waiting thread to continue executing.</a:t>
          </a:r>
          <a:endParaRPr lang="en-US" dirty="0"/>
        </a:p>
      </dgm:t>
    </dgm:pt>
    <dgm:pt modelId="{E8890EE2-FBE2-4139-AEA8-2E89399E52EF}" type="parTrans" cxnId="{F97C08EB-B822-4FC3-AF89-C0E937A978F5}">
      <dgm:prSet/>
      <dgm:spPr/>
      <dgm:t>
        <a:bodyPr/>
        <a:lstStyle/>
        <a:p>
          <a:endParaRPr lang="en-US"/>
        </a:p>
      </dgm:t>
    </dgm:pt>
    <dgm:pt modelId="{7535ADF8-E500-4248-97EB-D15641E3E77A}" type="sibTrans" cxnId="{F97C08EB-B822-4FC3-AF89-C0E937A978F5}">
      <dgm:prSet/>
      <dgm:spPr/>
      <dgm:t>
        <a:bodyPr/>
        <a:lstStyle/>
        <a:p>
          <a:endParaRPr lang="en-US"/>
        </a:p>
      </dgm:t>
    </dgm:pt>
    <dgm:pt modelId="{7011D233-DF25-46A3-84DB-0E5CC353AE24}">
      <dgm:prSet phldrT="[Text]"/>
      <dgm:spPr/>
      <dgm:t>
        <a:bodyPr/>
        <a:lstStyle/>
        <a:p>
          <a:r>
            <a:rPr lang="en-US" b="1" i="0" dirty="0" smtClean="0"/>
            <a:t>Timed waiting(Sleeping)</a:t>
          </a:r>
          <a:endParaRPr lang="en-US" dirty="0"/>
        </a:p>
      </dgm:t>
    </dgm:pt>
    <dgm:pt modelId="{54629EA1-D019-4FF2-97DD-0B265BB217C6}" type="parTrans" cxnId="{B8CD71E7-C4FC-418E-AB20-30A9ECAF7292}">
      <dgm:prSet/>
      <dgm:spPr/>
      <dgm:t>
        <a:bodyPr/>
        <a:lstStyle/>
        <a:p>
          <a:endParaRPr lang="en-US"/>
        </a:p>
      </dgm:t>
    </dgm:pt>
    <dgm:pt modelId="{F8C2054F-1D9F-4802-9BAB-34DDD782170F}" type="sibTrans" cxnId="{B8CD71E7-C4FC-418E-AB20-30A9ECAF7292}">
      <dgm:prSet/>
      <dgm:spPr/>
      <dgm:t>
        <a:bodyPr/>
        <a:lstStyle/>
        <a:p>
          <a:endParaRPr lang="en-US"/>
        </a:p>
      </dgm:t>
    </dgm:pt>
    <dgm:pt modelId="{52CE8A44-000E-4ED4-A95E-7416F5F162CE}">
      <dgm:prSet phldrT="[Text]"/>
      <dgm:spPr/>
      <dgm:t>
        <a:bodyPr/>
        <a:lstStyle/>
        <a:p>
          <a:r>
            <a:rPr lang="en-US" b="0" i="0" dirty="0" smtClean="0"/>
            <a:t>A runnable thread can enter the timed waiting state for a specified interval of time. A thread in this state transitions back to the runnable state when that time interval expires or when the event it is waiting for occurs.</a:t>
          </a:r>
          <a:endParaRPr lang="en-US" dirty="0"/>
        </a:p>
      </dgm:t>
    </dgm:pt>
    <dgm:pt modelId="{E8A75D7C-C2D1-4A0E-B1CC-24A0BE2A9CF0}" type="parTrans" cxnId="{865AE0CE-FA98-47D5-9A9B-C2C820F9FEAE}">
      <dgm:prSet/>
      <dgm:spPr/>
      <dgm:t>
        <a:bodyPr/>
        <a:lstStyle/>
        <a:p>
          <a:endParaRPr lang="en-US"/>
        </a:p>
      </dgm:t>
    </dgm:pt>
    <dgm:pt modelId="{E91E2641-3643-442B-B8A5-282936C1FC9F}" type="sibTrans" cxnId="{865AE0CE-FA98-47D5-9A9B-C2C820F9FEAE}">
      <dgm:prSet/>
      <dgm:spPr/>
      <dgm:t>
        <a:bodyPr/>
        <a:lstStyle/>
        <a:p>
          <a:endParaRPr lang="en-US"/>
        </a:p>
      </dgm:t>
    </dgm:pt>
    <dgm:pt modelId="{C38992B7-570C-467E-A3B0-DE6678387143}" type="pres">
      <dgm:prSet presAssocID="{25ACCCB7-0A62-41E0-9465-A64FFBC3027D}" presName="Name0" presStyleCnt="0">
        <dgm:presLayoutVars>
          <dgm:dir/>
          <dgm:animLvl val="lvl"/>
          <dgm:resizeHandles val="exact"/>
        </dgm:presLayoutVars>
      </dgm:prSet>
      <dgm:spPr/>
    </dgm:pt>
    <dgm:pt modelId="{D1FEE8C0-95E0-4475-BBAD-9DEE212ED05A}" type="pres">
      <dgm:prSet presAssocID="{EC0EA80E-EC71-458C-BD93-3C3CBCF00EE4}" presName="linNode" presStyleCnt="0"/>
      <dgm:spPr/>
    </dgm:pt>
    <dgm:pt modelId="{D5D48C6B-A6F2-4211-A927-A51B3B947B07}" type="pres">
      <dgm:prSet presAssocID="{EC0EA80E-EC71-458C-BD93-3C3CBCF00EE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5A088-7A3A-4D9D-9389-818623C1342B}" type="pres">
      <dgm:prSet presAssocID="{EC0EA80E-EC71-458C-BD93-3C3CBCF00EE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51780-93EE-44C4-BCD7-E1F4CE8E01D2}" type="pres">
      <dgm:prSet presAssocID="{1C03DF96-55F3-42D0-BF81-7929220CD731}" presName="sp" presStyleCnt="0"/>
      <dgm:spPr/>
    </dgm:pt>
    <dgm:pt modelId="{C462CF75-A58F-4ED3-A0B6-4B35AB844AC2}" type="pres">
      <dgm:prSet presAssocID="{8C28BD9A-7F90-45F5-90AC-20C7D449FD2F}" presName="linNode" presStyleCnt="0"/>
      <dgm:spPr/>
    </dgm:pt>
    <dgm:pt modelId="{D380774C-62CE-495E-BFD9-93ADF7CC8211}" type="pres">
      <dgm:prSet presAssocID="{8C28BD9A-7F90-45F5-90AC-20C7D449FD2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5D3FD-296B-4D19-A835-B68248AD8B00}" type="pres">
      <dgm:prSet presAssocID="{8C28BD9A-7F90-45F5-90AC-20C7D449FD2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5B8AD-A526-4611-A14E-14C9503CB69C}" type="pres">
      <dgm:prSet presAssocID="{317ABA63-14F5-4C3F-BE9D-8538813452E3}" presName="sp" presStyleCnt="0"/>
      <dgm:spPr/>
    </dgm:pt>
    <dgm:pt modelId="{C90ADBD8-7E18-40FE-BB63-5B55D44160C8}" type="pres">
      <dgm:prSet presAssocID="{7011D233-DF25-46A3-84DB-0E5CC353AE24}" presName="linNode" presStyleCnt="0"/>
      <dgm:spPr/>
    </dgm:pt>
    <dgm:pt modelId="{A5BAEA0E-59D0-4B49-8344-B7160B122A23}" type="pres">
      <dgm:prSet presAssocID="{7011D233-DF25-46A3-84DB-0E5CC353AE2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DFE85-0CCB-45D8-B8B6-11D759712782}" type="pres">
      <dgm:prSet presAssocID="{7011D233-DF25-46A3-84DB-0E5CC353AE2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2C4140-919D-46E0-A982-3E126D2742D5}" srcId="{25ACCCB7-0A62-41E0-9465-A64FFBC3027D}" destId="{8C28BD9A-7F90-45F5-90AC-20C7D449FD2F}" srcOrd="1" destOrd="0" parTransId="{9BA607B8-8C40-485A-83B6-A51916E639FE}" sibTransId="{317ABA63-14F5-4C3F-BE9D-8538813452E3}"/>
    <dgm:cxn modelId="{B12F35DC-A382-4A4E-94EE-1BD885616361}" srcId="{EC0EA80E-EC71-458C-BD93-3C3CBCF00EE4}" destId="{7E8A9ECB-F809-4B25-ABF8-B06446D12869}" srcOrd="0" destOrd="0" parTransId="{2BEB5AE4-6D1B-40E7-896F-3A42ECDBB8D0}" sibTransId="{3D1058EE-E484-44B2-B068-D804C748F52E}"/>
    <dgm:cxn modelId="{4BE593F0-10C1-4FED-9239-8AAF04E4D0A5}" type="presOf" srcId="{7E8A9ECB-F809-4B25-ABF8-B06446D12869}" destId="{ADD5A088-7A3A-4D9D-9389-818623C1342B}" srcOrd="0" destOrd="0" presId="urn:microsoft.com/office/officeart/2005/8/layout/vList5"/>
    <dgm:cxn modelId="{0467AEE8-47AF-4504-886E-3D9BCC573C1C}" type="presOf" srcId="{45A6ABE3-3CC4-4C1A-9368-B0D7F40E6AB0}" destId="{DF65D3FD-296B-4D19-A835-B68248AD8B00}" srcOrd="0" destOrd="0" presId="urn:microsoft.com/office/officeart/2005/8/layout/vList5"/>
    <dgm:cxn modelId="{A6E37693-207E-470D-A282-09325EA00383}" type="presOf" srcId="{52CE8A44-000E-4ED4-A95E-7416F5F162CE}" destId="{88FDFE85-0CCB-45D8-B8B6-11D759712782}" srcOrd="0" destOrd="0" presId="urn:microsoft.com/office/officeart/2005/8/layout/vList5"/>
    <dgm:cxn modelId="{7A0CD7CD-194B-44B2-BDA9-D85BD5D937C6}" srcId="{25ACCCB7-0A62-41E0-9465-A64FFBC3027D}" destId="{EC0EA80E-EC71-458C-BD93-3C3CBCF00EE4}" srcOrd="0" destOrd="0" parTransId="{BF06D690-E9FE-44DA-93C7-13929646B94F}" sibTransId="{1C03DF96-55F3-42D0-BF81-7929220CD731}"/>
    <dgm:cxn modelId="{F97C08EB-B822-4FC3-AF89-C0E937A978F5}" srcId="{8C28BD9A-7F90-45F5-90AC-20C7D449FD2F}" destId="{45A6ABE3-3CC4-4C1A-9368-B0D7F40E6AB0}" srcOrd="0" destOrd="0" parTransId="{E8890EE2-FBE2-4139-AEA8-2E89399E52EF}" sibTransId="{7535ADF8-E500-4248-97EB-D15641E3E77A}"/>
    <dgm:cxn modelId="{47A7CE71-B479-4FBD-A86C-A937275627DA}" type="presOf" srcId="{7011D233-DF25-46A3-84DB-0E5CC353AE24}" destId="{A5BAEA0E-59D0-4B49-8344-B7160B122A23}" srcOrd="0" destOrd="0" presId="urn:microsoft.com/office/officeart/2005/8/layout/vList5"/>
    <dgm:cxn modelId="{4B9615BD-72F1-4A3B-A1DE-212A06E57173}" type="presOf" srcId="{25ACCCB7-0A62-41E0-9465-A64FFBC3027D}" destId="{C38992B7-570C-467E-A3B0-DE6678387143}" srcOrd="0" destOrd="0" presId="urn:microsoft.com/office/officeart/2005/8/layout/vList5"/>
    <dgm:cxn modelId="{3FA5929B-8CFD-4B46-83A6-D319FB3F82EB}" type="presOf" srcId="{8C28BD9A-7F90-45F5-90AC-20C7D449FD2F}" destId="{D380774C-62CE-495E-BFD9-93ADF7CC8211}" srcOrd="0" destOrd="0" presId="urn:microsoft.com/office/officeart/2005/8/layout/vList5"/>
    <dgm:cxn modelId="{865AE0CE-FA98-47D5-9A9B-C2C820F9FEAE}" srcId="{7011D233-DF25-46A3-84DB-0E5CC353AE24}" destId="{52CE8A44-000E-4ED4-A95E-7416F5F162CE}" srcOrd="0" destOrd="0" parTransId="{E8A75D7C-C2D1-4A0E-B1CC-24A0BE2A9CF0}" sibTransId="{E91E2641-3643-442B-B8A5-282936C1FC9F}"/>
    <dgm:cxn modelId="{B8CD71E7-C4FC-418E-AB20-30A9ECAF7292}" srcId="{25ACCCB7-0A62-41E0-9465-A64FFBC3027D}" destId="{7011D233-DF25-46A3-84DB-0E5CC353AE24}" srcOrd="2" destOrd="0" parTransId="{54629EA1-D019-4FF2-97DD-0B265BB217C6}" sibTransId="{F8C2054F-1D9F-4802-9BAB-34DDD782170F}"/>
    <dgm:cxn modelId="{42B8F7F2-51CB-49EA-B569-A10978CC71FC}" type="presOf" srcId="{EC0EA80E-EC71-458C-BD93-3C3CBCF00EE4}" destId="{D5D48C6B-A6F2-4211-A927-A51B3B947B07}" srcOrd="0" destOrd="0" presId="urn:microsoft.com/office/officeart/2005/8/layout/vList5"/>
    <dgm:cxn modelId="{E66A1598-2E2E-4842-A613-3A063B09FDB1}" type="presParOf" srcId="{C38992B7-570C-467E-A3B0-DE6678387143}" destId="{D1FEE8C0-95E0-4475-BBAD-9DEE212ED05A}" srcOrd="0" destOrd="0" presId="urn:microsoft.com/office/officeart/2005/8/layout/vList5"/>
    <dgm:cxn modelId="{F24248B9-0711-4490-A84C-B7774476B308}" type="presParOf" srcId="{D1FEE8C0-95E0-4475-BBAD-9DEE212ED05A}" destId="{D5D48C6B-A6F2-4211-A927-A51B3B947B07}" srcOrd="0" destOrd="0" presId="urn:microsoft.com/office/officeart/2005/8/layout/vList5"/>
    <dgm:cxn modelId="{A267A1C6-32CD-49D7-89D9-71AB3E9E5568}" type="presParOf" srcId="{D1FEE8C0-95E0-4475-BBAD-9DEE212ED05A}" destId="{ADD5A088-7A3A-4D9D-9389-818623C1342B}" srcOrd="1" destOrd="0" presId="urn:microsoft.com/office/officeart/2005/8/layout/vList5"/>
    <dgm:cxn modelId="{52700E5F-AC94-4DD6-A9E0-CC83EC10E348}" type="presParOf" srcId="{C38992B7-570C-467E-A3B0-DE6678387143}" destId="{00F51780-93EE-44C4-BCD7-E1F4CE8E01D2}" srcOrd="1" destOrd="0" presId="urn:microsoft.com/office/officeart/2005/8/layout/vList5"/>
    <dgm:cxn modelId="{7B9F2800-163F-44E4-B337-877370C9D250}" type="presParOf" srcId="{C38992B7-570C-467E-A3B0-DE6678387143}" destId="{C462CF75-A58F-4ED3-A0B6-4B35AB844AC2}" srcOrd="2" destOrd="0" presId="urn:microsoft.com/office/officeart/2005/8/layout/vList5"/>
    <dgm:cxn modelId="{68396370-83E6-4109-9186-9A437E4FCE2E}" type="presParOf" srcId="{C462CF75-A58F-4ED3-A0B6-4B35AB844AC2}" destId="{D380774C-62CE-495E-BFD9-93ADF7CC8211}" srcOrd="0" destOrd="0" presId="urn:microsoft.com/office/officeart/2005/8/layout/vList5"/>
    <dgm:cxn modelId="{23CD77E7-BD51-40A3-9753-6005E7ACD1D4}" type="presParOf" srcId="{C462CF75-A58F-4ED3-A0B6-4B35AB844AC2}" destId="{DF65D3FD-296B-4D19-A835-B68248AD8B00}" srcOrd="1" destOrd="0" presId="urn:microsoft.com/office/officeart/2005/8/layout/vList5"/>
    <dgm:cxn modelId="{E452C776-2074-4F85-8DDA-3B776B1DCFB1}" type="presParOf" srcId="{C38992B7-570C-467E-A3B0-DE6678387143}" destId="{B7B5B8AD-A526-4611-A14E-14C9503CB69C}" srcOrd="3" destOrd="0" presId="urn:microsoft.com/office/officeart/2005/8/layout/vList5"/>
    <dgm:cxn modelId="{3FB071B8-6AE9-494F-B9E9-A2798DB6EC32}" type="presParOf" srcId="{C38992B7-570C-467E-A3B0-DE6678387143}" destId="{C90ADBD8-7E18-40FE-BB63-5B55D44160C8}" srcOrd="4" destOrd="0" presId="urn:microsoft.com/office/officeart/2005/8/layout/vList5"/>
    <dgm:cxn modelId="{F1738AC1-088B-4E9B-9EEF-C98B70D6BA44}" type="presParOf" srcId="{C90ADBD8-7E18-40FE-BB63-5B55D44160C8}" destId="{A5BAEA0E-59D0-4B49-8344-B7160B122A23}" srcOrd="0" destOrd="0" presId="urn:microsoft.com/office/officeart/2005/8/layout/vList5"/>
    <dgm:cxn modelId="{881FFF40-2740-4498-BD41-BE636CCAFFC0}" type="presParOf" srcId="{C90ADBD8-7E18-40FE-BB63-5B55D44160C8}" destId="{88FDFE85-0CCB-45D8-B8B6-11D7597127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ACCCB7-0A62-41E0-9465-A64FFBC3027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0EA80E-EC71-458C-BD93-3C3CBCF00EE4}">
      <dgm:prSet phldrT="[Text]"/>
      <dgm:spPr/>
      <dgm:t>
        <a:bodyPr/>
        <a:lstStyle/>
        <a:p>
          <a:r>
            <a:rPr lang="en-US" b="1" i="0" dirty="0" smtClean="0"/>
            <a:t>Not Runnable</a:t>
          </a:r>
          <a:endParaRPr lang="en-US" dirty="0"/>
        </a:p>
      </dgm:t>
    </dgm:pt>
    <dgm:pt modelId="{BF06D690-E9FE-44DA-93C7-13929646B94F}" type="parTrans" cxnId="{7A0CD7CD-194B-44B2-BDA9-D85BD5D937C6}">
      <dgm:prSet/>
      <dgm:spPr/>
      <dgm:t>
        <a:bodyPr/>
        <a:lstStyle/>
        <a:p>
          <a:endParaRPr lang="en-US"/>
        </a:p>
      </dgm:t>
    </dgm:pt>
    <dgm:pt modelId="{1C03DF96-55F3-42D0-BF81-7929220CD731}" type="sibTrans" cxnId="{7A0CD7CD-194B-44B2-BDA9-D85BD5D937C6}">
      <dgm:prSet/>
      <dgm:spPr/>
      <dgm:t>
        <a:bodyPr/>
        <a:lstStyle/>
        <a:p>
          <a:endParaRPr lang="en-US"/>
        </a:p>
      </dgm:t>
    </dgm:pt>
    <dgm:pt modelId="{7E8A9ECB-F809-4B25-ABF8-B06446D12869}">
      <dgm:prSet phldrT="[Text]"/>
      <dgm:spPr/>
      <dgm:t>
        <a:bodyPr/>
        <a:lstStyle/>
        <a:p>
          <a:r>
            <a:rPr lang="en-US" b="0" i="0" dirty="0" smtClean="0"/>
            <a:t>After Runnable states these three states are assumed to be in a not Runnable state. These three states are </a:t>
          </a:r>
          <a:br>
            <a:rPr lang="en-US" b="0" i="0" dirty="0" smtClean="0"/>
          </a:br>
          <a:r>
            <a:rPr lang="en-US" b="1" i="0" dirty="0" smtClean="0"/>
            <a:t>1.waiting, 2.Timed Waiting(sleeping) , 3. Terminated.</a:t>
          </a:r>
          <a:endParaRPr lang="en-US" b="1" dirty="0"/>
        </a:p>
      </dgm:t>
    </dgm:pt>
    <dgm:pt modelId="{2BEB5AE4-6D1B-40E7-896F-3A42ECDBB8D0}" type="parTrans" cxnId="{B12F35DC-A382-4A4E-94EE-1BD885616361}">
      <dgm:prSet/>
      <dgm:spPr/>
      <dgm:t>
        <a:bodyPr/>
        <a:lstStyle/>
        <a:p>
          <a:endParaRPr lang="en-US"/>
        </a:p>
      </dgm:t>
    </dgm:pt>
    <dgm:pt modelId="{3D1058EE-E484-44B2-B068-D804C748F52E}" type="sibTrans" cxnId="{B12F35DC-A382-4A4E-94EE-1BD885616361}">
      <dgm:prSet/>
      <dgm:spPr/>
      <dgm:t>
        <a:bodyPr/>
        <a:lstStyle/>
        <a:p>
          <a:endParaRPr lang="en-US"/>
        </a:p>
      </dgm:t>
    </dgm:pt>
    <dgm:pt modelId="{8C28BD9A-7F90-45F5-90AC-20C7D449FD2F}">
      <dgm:prSet phldrT="[Text]"/>
      <dgm:spPr/>
      <dgm:t>
        <a:bodyPr/>
        <a:lstStyle/>
        <a:p>
          <a:r>
            <a:rPr lang="en-US" b="1" i="0" dirty="0" smtClean="0"/>
            <a:t>Terminated</a:t>
          </a:r>
          <a:endParaRPr lang="en-US" dirty="0"/>
        </a:p>
      </dgm:t>
    </dgm:pt>
    <dgm:pt modelId="{9BA607B8-8C40-485A-83B6-A51916E639FE}" type="parTrans" cxnId="{4E2C4140-919D-46E0-A982-3E126D2742D5}">
      <dgm:prSet/>
      <dgm:spPr/>
      <dgm:t>
        <a:bodyPr/>
        <a:lstStyle/>
        <a:p>
          <a:endParaRPr lang="en-US"/>
        </a:p>
      </dgm:t>
    </dgm:pt>
    <dgm:pt modelId="{317ABA63-14F5-4C3F-BE9D-8538813452E3}" type="sibTrans" cxnId="{4E2C4140-919D-46E0-A982-3E126D2742D5}">
      <dgm:prSet/>
      <dgm:spPr/>
      <dgm:t>
        <a:bodyPr/>
        <a:lstStyle/>
        <a:p>
          <a:endParaRPr lang="en-US"/>
        </a:p>
      </dgm:t>
    </dgm:pt>
    <dgm:pt modelId="{45A6ABE3-3CC4-4C1A-9368-B0D7F40E6AB0}">
      <dgm:prSet phldrT="[Text]"/>
      <dgm:spPr/>
      <dgm:t>
        <a:bodyPr/>
        <a:lstStyle/>
        <a:p>
          <a:r>
            <a:rPr lang="en-US" b="0" i="0" dirty="0" smtClean="0"/>
            <a:t>In this state the thread is dead. </a:t>
          </a:r>
          <a:endParaRPr lang="en-US" dirty="0"/>
        </a:p>
      </dgm:t>
    </dgm:pt>
    <dgm:pt modelId="{E8890EE2-FBE2-4139-AEA8-2E89399E52EF}" type="parTrans" cxnId="{F97C08EB-B822-4FC3-AF89-C0E937A978F5}">
      <dgm:prSet/>
      <dgm:spPr/>
      <dgm:t>
        <a:bodyPr/>
        <a:lstStyle/>
        <a:p>
          <a:endParaRPr lang="en-US"/>
        </a:p>
      </dgm:t>
    </dgm:pt>
    <dgm:pt modelId="{7535ADF8-E500-4248-97EB-D15641E3E77A}" type="sibTrans" cxnId="{F97C08EB-B822-4FC3-AF89-C0E937A978F5}">
      <dgm:prSet/>
      <dgm:spPr/>
      <dgm:t>
        <a:bodyPr/>
        <a:lstStyle/>
        <a:p>
          <a:endParaRPr lang="en-US"/>
        </a:p>
      </dgm:t>
    </dgm:pt>
    <dgm:pt modelId="{C38992B7-570C-467E-A3B0-DE6678387143}" type="pres">
      <dgm:prSet presAssocID="{25ACCCB7-0A62-41E0-9465-A64FFBC3027D}" presName="Name0" presStyleCnt="0">
        <dgm:presLayoutVars>
          <dgm:dir/>
          <dgm:animLvl val="lvl"/>
          <dgm:resizeHandles val="exact"/>
        </dgm:presLayoutVars>
      </dgm:prSet>
      <dgm:spPr/>
    </dgm:pt>
    <dgm:pt modelId="{D1FEE8C0-95E0-4475-BBAD-9DEE212ED05A}" type="pres">
      <dgm:prSet presAssocID="{EC0EA80E-EC71-458C-BD93-3C3CBCF00EE4}" presName="linNode" presStyleCnt="0"/>
      <dgm:spPr/>
    </dgm:pt>
    <dgm:pt modelId="{D5D48C6B-A6F2-4211-A927-A51B3B947B07}" type="pres">
      <dgm:prSet presAssocID="{EC0EA80E-EC71-458C-BD93-3C3CBCF00EE4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5A088-7A3A-4D9D-9389-818623C1342B}" type="pres">
      <dgm:prSet presAssocID="{EC0EA80E-EC71-458C-BD93-3C3CBCF00EE4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51780-93EE-44C4-BCD7-E1F4CE8E01D2}" type="pres">
      <dgm:prSet presAssocID="{1C03DF96-55F3-42D0-BF81-7929220CD731}" presName="sp" presStyleCnt="0"/>
      <dgm:spPr/>
    </dgm:pt>
    <dgm:pt modelId="{C462CF75-A58F-4ED3-A0B6-4B35AB844AC2}" type="pres">
      <dgm:prSet presAssocID="{8C28BD9A-7F90-45F5-90AC-20C7D449FD2F}" presName="linNode" presStyleCnt="0"/>
      <dgm:spPr/>
    </dgm:pt>
    <dgm:pt modelId="{D380774C-62CE-495E-BFD9-93ADF7CC8211}" type="pres">
      <dgm:prSet presAssocID="{8C28BD9A-7F90-45F5-90AC-20C7D449FD2F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5D3FD-296B-4D19-A835-B68248AD8B00}" type="pres">
      <dgm:prSet presAssocID="{8C28BD9A-7F90-45F5-90AC-20C7D449FD2F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2C4140-919D-46E0-A982-3E126D2742D5}" srcId="{25ACCCB7-0A62-41E0-9465-A64FFBC3027D}" destId="{8C28BD9A-7F90-45F5-90AC-20C7D449FD2F}" srcOrd="1" destOrd="0" parTransId="{9BA607B8-8C40-485A-83B6-A51916E639FE}" sibTransId="{317ABA63-14F5-4C3F-BE9D-8538813452E3}"/>
    <dgm:cxn modelId="{F97C08EB-B822-4FC3-AF89-C0E937A978F5}" srcId="{8C28BD9A-7F90-45F5-90AC-20C7D449FD2F}" destId="{45A6ABE3-3CC4-4C1A-9368-B0D7F40E6AB0}" srcOrd="0" destOrd="0" parTransId="{E8890EE2-FBE2-4139-AEA8-2E89399E52EF}" sibTransId="{7535ADF8-E500-4248-97EB-D15641E3E77A}"/>
    <dgm:cxn modelId="{B929B18B-DD27-4288-A379-280064603934}" type="presOf" srcId="{EC0EA80E-EC71-458C-BD93-3C3CBCF00EE4}" destId="{D5D48C6B-A6F2-4211-A927-A51B3B947B07}" srcOrd="0" destOrd="0" presId="urn:microsoft.com/office/officeart/2005/8/layout/vList5"/>
    <dgm:cxn modelId="{62D556A0-F905-414C-BCE8-D86C84587F88}" type="presOf" srcId="{45A6ABE3-3CC4-4C1A-9368-B0D7F40E6AB0}" destId="{DF65D3FD-296B-4D19-A835-B68248AD8B00}" srcOrd="0" destOrd="0" presId="urn:microsoft.com/office/officeart/2005/8/layout/vList5"/>
    <dgm:cxn modelId="{07A18BD5-3EA7-44CD-9215-E574E1F52C22}" type="presOf" srcId="{25ACCCB7-0A62-41E0-9465-A64FFBC3027D}" destId="{C38992B7-570C-467E-A3B0-DE6678387143}" srcOrd="0" destOrd="0" presId="urn:microsoft.com/office/officeart/2005/8/layout/vList5"/>
    <dgm:cxn modelId="{B12F35DC-A382-4A4E-94EE-1BD885616361}" srcId="{EC0EA80E-EC71-458C-BD93-3C3CBCF00EE4}" destId="{7E8A9ECB-F809-4B25-ABF8-B06446D12869}" srcOrd="0" destOrd="0" parTransId="{2BEB5AE4-6D1B-40E7-896F-3A42ECDBB8D0}" sibTransId="{3D1058EE-E484-44B2-B068-D804C748F52E}"/>
    <dgm:cxn modelId="{A3FCF9C1-D7AD-49B9-8917-C3A63046B4C3}" type="presOf" srcId="{8C28BD9A-7F90-45F5-90AC-20C7D449FD2F}" destId="{D380774C-62CE-495E-BFD9-93ADF7CC8211}" srcOrd="0" destOrd="0" presId="urn:microsoft.com/office/officeart/2005/8/layout/vList5"/>
    <dgm:cxn modelId="{7A0CD7CD-194B-44B2-BDA9-D85BD5D937C6}" srcId="{25ACCCB7-0A62-41E0-9465-A64FFBC3027D}" destId="{EC0EA80E-EC71-458C-BD93-3C3CBCF00EE4}" srcOrd="0" destOrd="0" parTransId="{BF06D690-E9FE-44DA-93C7-13929646B94F}" sibTransId="{1C03DF96-55F3-42D0-BF81-7929220CD731}"/>
    <dgm:cxn modelId="{D940B876-3187-41C5-959D-5648AE0A3DC6}" type="presOf" srcId="{7E8A9ECB-F809-4B25-ABF8-B06446D12869}" destId="{ADD5A088-7A3A-4D9D-9389-818623C1342B}" srcOrd="0" destOrd="0" presId="urn:microsoft.com/office/officeart/2005/8/layout/vList5"/>
    <dgm:cxn modelId="{B42B4864-1D3A-4428-883E-55B7C668D278}" type="presParOf" srcId="{C38992B7-570C-467E-A3B0-DE6678387143}" destId="{D1FEE8C0-95E0-4475-BBAD-9DEE212ED05A}" srcOrd="0" destOrd="0" presId="urn:microsoft.com/office/officeart/2005/8/layout/vList5"/>
    <dgm:cxn modelId="{BCAEE58A-BCC6-494D-9AD4-DE71C1333950}" type="presParOf" srcId="{D1FEE8C0-95E0-4475-BBAD-9DEE212ED05A}" destId="{D5D48C6B-A6F2-4211-A927-A51B3B947B07}" srcOrd="0" destOrd="0" presId="urn:microsoft.com/office/officeart/2005/8/layout/vList5"/>
    <dgm:cxn modelId="{891A4E57-FDEC-48C5-8E1A-85ADF23AB22B}" type="presParOf" srcId="{D1FEE8C0-95E0-4475-BBAD-9DEE212ED05A}" destId="{ADD5A088-7A3A-4D9D-9389-818623C1342B}" srcOrd="1" destOrd="0" presId="urn:microsoft.com/office/officeart/2005/8/layout/vList5"/>
    <dgm:cxn modelId="{DFB1B47B-FEB0-4878-ABE7-A1F887093CDB}" type="presParOf" srcId="{C38992B7-570C-467E-A3B0-DE6678387143}" destId="{00F51780-93EE-44C4-BCD7-E1F4CE8E01D2}" srcOrd="1" destOrd="0" presId="urn:microsoft.com/office/officeart/2005/8/layout/vList5"/>
    <dgm:cxn modelId="{3BB630FF-845E-4001-94E6-D6273F5EDD9C}" type="presParOf" srcId="{C38992B7-570C-467E-A3B0-DE6678387143}" destId="{C462CF75-A58F-4ED3-A0B6-4B35AB844AC2}" srcOrd="2" destOrd="0" presId="urn:microsoft.com/office/officeart/2005/8/layout/vList5"/>
    <dgm:cxn modelId="{4D031B33-89D0-4A11-AD24-BBF782523F4A}" type="presParOf" srcId="{C462CF75-A58F-4ED3-A0B6-4B35AB844AC2}" destId="{D380774C-62CE-495E-BFD9-93ADF7CC8211}" srcOrd="0" destOrd="0" presId="urn:microsoft.com/office/officeart/2005/8/layout/vList5"/>
    <dgm:cxn modelId="{C00648C1-9F55-416E-8757-4BFB65EBEA3E}" type="presParOf" srcId="{C462CF75-A58F-4ED3-A0B6-4B35AB844AC2}" destId="{DF65D3FD-296B-4D19-A835-B68248AD8B0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5A088-7A3A-4D9D-9389-818623C1342B}">
      <dsp:nvSpPr>
        <dsp:cNvPr id="0" name=""/>
        <dsp:cNvSpPr/>
      </dsp:nvSpPr>
      <dsp:spPr>
        <a:xfrm rot="5400000">
          <a:off x="5380989" y="-2121931"/>
          <a:ext cx="1047750" cy="555752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 new thread begins its life cycle in the new state. It remains in this state until the program starts the thread. It is also referred to as a born thread.</a:t>
          </a:r>
          <a:endParaRPr lang="en-US" sz="1500" kern="1200" dirty="0"/>
        </a:p>
      </dsp:txBody>
      <dsp:txXfrm rot="-5400000">
        <a:off x="3126105" y="184100"/>
        <a:ext cx="5506373" cy="945456"/>
      </dsp:txXfrm>
    </dsp:sp>
    <dsp:sp modelId="{D5D48C6B-A6F2-4211-A927-A51B3B947B07}">
      <dsp:nvSpPr>
        <dsp:cNvPr id="0" name=""/>
        <dsp:cNvSpPr/>
      </dsp:nvSpPr>
      <dsp:spPr>
        <a:xfrm>
          <a:off x="0" y="1984"/>
          <a:ext cx="3126105" cy="13096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New</a:t>
          </a:r>
          <a:endParaRPr lang="en-US" sz="4800" kern="1200" dirty="0"/>
        </a:p>
      </dsp:txBody>
      <dsp:txXfrm>
        <a:off x="63934" y="65918"/>
        <a:ext cx="2998237" cy="1181819"/>
      </dsp:txXfrm>
    </dsp:sp>
    <dsp:sp modelId="{DF65D3FD-296B-4D19-A835-B68248AD8B00}">
      <dsp:nvSpPr>
        <dsp:cNvPr id="0" name=""/>
        <dsp:cNvSpPr/>
      </dsp:nvSpPr>
      <dsp:spPr>
        <a:xfrm rot="5400000">
          <a:off x="5380989" y="-746760"/>
          <a:ext cx="1047750" cy="5557520"/>
        </a:xfrm>
        <a:prstGeom prst="round2Same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After invocation of start() method on new thread, the thread becomes runnable.</a:t>
          </a:r>
          <a:endParaRPr lang="en-US" sz="1500" kern="1200" dirty="0"/>
        </a:p>
      </dsp:txBody>
      <dsp:txXfrm rot="-5400000">
        <a:off x="3126105" y="1559271"/>
        <a:ext cx="5506373" cy="945456"/>
      </dsp:txXfrm>
    </dsp:sp>
    <dsp:sp modelId="{D380774C-62CE-495E-BFD9-93ADF7CC8211}">
      <dsp:nvSpPr>
        <dsp:cNvPr id="0" name=""/>
        <dsp:cNvSpPr/>
      </dsp:nvSpPr>
      <dsp:spPr>
        <a:xfrm>
          <a:off x="0" y="1377156"/>
          <a:ext cx="3126105" cy="130968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i="0" kern="1200" dirty="0" smtClean="0"/>
            <a:t>Runnable</a:t>
          </a:r>
          <a:endParaRPr lang="en-US" sz="4800" kern="1200" dirty="0"/>
        </a:p>
      </dsp:txBody>
      <dsp:txXfrm>
        <a:off x="63934" y="1441090"/>
        <a:ext cx="2998237" cy="1181819"/>
      </dsp:txXfrm>
    </dsp:sp>
    <dsp:sp modelId="{88FDFE85-0CCB-45D8-B8B6-11D759712782}">
      <dsp:nvSpPr>
        <dsp:cNvPr id="0" name=""/>
        <dsp:cNvSpPr/>
      </dsp:nvSpPr>
      <dsp:spPr>
        <a:xfrm rot="5400000">
          <a:off x="5380989" y="628411"/>
          <a:ext cx="1047750" cy="5557520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A thread is in running state that means the thread is currently executing.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The only one way to enter in Running state is if the scheduler select a thread from runnable pool.</a:t>
          </a:r>
          <a:endParaRPr lang="en-US" sz="1500" kern="1200" dirty="0"/>
        </a:p>
      </dsp:txBody>
      <dsp:txXfrm rot="-5400000">
        <a:off x="3126105" y="2934443"/>
        <a:ext cx="5506373" cy="945456"/>
      </dsp:txXfrm>
    </dsp:sp>
    <dsp:sp modelId="{A5BAEA0E-59D0-4B49-8344-B7160B122A23}">
      <dsp:nvSpPr>
        <dsp:cNvPr id="0" name=""/>
        <dsp:cNvSpPr/>
      </dsp:nvSpPr>
      <dsp:spPr>
        <a:xfrm>
          <a:off x="0" y="2752328"/>
          <a:ext cx="3126105" cy="130968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i="0" kern="1200" dirty="0" smtClean="0"/>
            <a:t>Running</a:t>
          </a:r>
          <a:endParaRPr lang="en-US" sz="4800" kern="1200" dirty="0"/>
        </a:p>
      </dsp:txBody>
      <dsp:txXfrm>
        <a:off x="63934" y="2816262"/>
        <a:ext cx="2998237" cy="118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5A088-7A3A-4D9D-9389-818623C1342B}">
      <dsp:nvSpPr>
        <dsp:cNvPr id="0" name=""/>
        <dsp:cNvSpPr/>
      </dsp:nvSpPr>
      <dsp:spPr>
        <a:xfrm rot="5400000">
          <a:off x="5380989" y="-2121931"/>
          <a:ext cx="1047750" cy="555752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This is the state when a thread is waiting for a lock to access an object.</a:t>
          </a:r>
          <a:endParaRPr lang="en-US" sz="1500" kern="1200" dirty="0"/>
        </a:p>
      </dsp:txBody>
      <dsp:txXfrm rot="-5400000">
        <a:off x="3126105" y="184100"/>
        <a:ext cx="5506373" cy="945456"/>
      </dsp:txXfrm>
    </dsp:sp>
    <dsp:sp modelId="{D5D48C6B-A6F2-4211-A927-A51B3B947B07}">
      <dsp:nvSpPr>
        <dsp:cNvPr id="0" name=""/>
        <dsp:cNvSpPr/>
      </dsp:nvSpPr>
      <dsp:spPr>
        <a:xfrm>
          <a:off x="0" y="1984"/>
          <a:ext cx="3126105" cy="13096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smtClean="0"/>
            <a:t>Blocked</a:t>
          </a:r>
          <a:endParaRPr lang="en-US" sz="2800" kern="1200" dirty="0"/>
        </a:p>
      </dsp:txBody>
      <dsp:txXfrm>
        <a:off x="63934" y="65918"/>
        <a:ext cx="2998237" cy="1181819"/>
      </dsp:txXfrm>
    </dsp:sp>
    <dsp:sp modelId="{DF65D3FD-296B-4D19-A835-B68248AD8B00}">
      <dsp:nvSpPr>
        <dsp:cNvPr id="0" name=""/>
        <dsp:cNvSpPr/>
      </dsp:nvSpPr>
      <dsp:spPr>
        <a:xfrm rot="5400000">
          <a:off x="5380989" y="-746760"/>
          <a:ext cx="1047750" cy="5557520"/>
        </a:xfrm>
        <a:prstGeom prst="round2Same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Sometimes a thread transitions to the waiting state while the thread waits for another thread to perform a task. A thread transitions back to the runnable state only when another thread signals the waiting thread to continue executing.</a:t>
          </a:r>
          <a:endParaRPr lang="en-US" sz="1500" kern="1200" dirty="0"/>
        </a:p>
      </dsp:txBody>
      <dsp:txXfrm rot="-5400000">
        <a:off x="3126105" y="1559271"/>
        <a:ext cx="5506373" cy="945456"/>
      </dsp:txXfrm>
    </dsp:sp>
    <dsp:sp modelId="{D380774C-62CE-495E-BFD9-93ADF7CC8211}">
      <dsp:nvSpPr>
        <dsp:cNvPr id="0" name=""/>
        <dsp:cNvSpPr/>
      </dsp:nvSpPr>
      <dsp:spPr>
        <a:xfrm>
          <a:off x="0" y="1377156"/>
          <a:ext cx="3126105" cy="130968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smtClean="0"/>
            <a:t>Waiting</a:t>
          </a:r>
          <a:endParaRPr lang="en-US" sz="2800" kern="1200" dirty="0"/>
        </a:p>
      </dsp:txBody>
      <dsp:txXfrm>
        <a:off x="63934" y="1441090"/>
        <a:ext cx="2998237" cy="1181819"/>
      </dsp:txXfrm>
    </dsp:sp>
    <dsp:sp modelId="{88FDFE85-0CCB-45D8-B8B6-11D759712782}">
      <dsp:nvSpPr>
        <dsp:cNvPr id="0" name=""/>
        <dsp:cNvSpPr/>
      </dsp:nvSpPr>
      <dsp:spPr>
        <a:xfrm rot="5400000">
          <a:off x="5380989" y="628411"/>
          <a:ext cx="1047750" cy="5557520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A runnable thread can enter the timed waiting state for a specified interval of time. A thread in this state transitions back to the runnable state when that time interval expires or when the event it is waiting for occurs.</a:t>
          </a:r>
          <a:endParaRPr lang="en-US" sz="1500" kern="1200" dirty="0"/>
        </a:p>
      </dsp:txBody>
      <dsp:txXfrm rot="-5400000">
        <a:off x="3126105" y="2934443"/>
        <a:ext cx="5506373" cy="945456"/>
      </dsp:txXfrm>
    </dsp:sp>
    <dsp:sp modelId="{A5BAEA0E-59D0-4B49-8344-B7160B122A23}">
      <dsp:nvSpPr>
        <dsp:cNvPr id="0" name=""/>
        <dsp:cNvSpPr/>
      </dsp:nvSpPr>
      <dsp:spPr>
        <a:xfrm>
          <a:off x="0" y="2752328"/>
          <a:ext cx="3126105" cy="130968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smtClean="0"/>
            <a:t>Timed waiting(Sleeping)</a:t>
          </a:r>
          <a:endParaRPr lang="en-US" sz="2800" kern="1200" dirty="0"/>
        </a:p>
      </dsp:txBody>
      <dsp:txXfrm>
        <a:off x="63934" y="2816262"/>
        <a:ext cx="2998237" cy="1181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5A088-7A3A-4D9D-9389-818623C1342B}">
      <dsp:nvSpPr>
        <dsp:cNvPr id="0" name=""/>
        <dsp:cNvSpPr/>
      </dsp:nvSpPr>
      <dsp:spPr>
        <a:xfrm rot="5400000">
          <a:off x="5344839" y="-2078693"/>
          <a:ext cx="1120050" cy="555752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After Runnable states these three states are assumed to be in a not Runnable state. These three states are </a:t>
          </a:r>
          <a:br>
            <a:rPr lang="en-US" sz="1800" b="0" i="0" kern="1200" dirty="0" smtClean="0"/>
          </a:br>
          <a:r>
            <a:rPr lang="en-US" sz="1800" b="1" i="0" kern="1200" dirty="0" smtClean="0"/>
            <a:t>1.waiting, 2.Timed Waiting(sleeping) , 3. Terminated.</a:t>
          </a:r>
          <a:endParaRPr lang="en-US" sz="1800" b="1" kern="1200" dirty="0"/>
        </a:p>
      </dsp:txBody>
      <dsp:txXfrm rot="-5400000">
        <a:off x="3126104" y="194718"/>
        <a:ext cx="5502844" cy="1010698"/>
      </dsp:txXfrm>
    </dsp:sp>
    <dsp:sp modelId="{D5D48C6B-A6F2-4211-A927-A51B3B947B07}">
      <dsp:nvSpPr>
        <dsp:cNvPr id="0" name=""/>
        <dsp:cNvSpPr/>
      </dsp:nvSpPr>
      <dsp:spPr>
        <a:xfrm>
          <a:off x="0" y="35"/>
          <a:ext cx="3126105" cy="140006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i="0" kern="1200" dirty="0" smtClean="0"/>
            <a:t>Not Runnable</a:t>
          </a:r>
          <a:endParaRPr lang="en-US" sz="3900" kern="1200" dirty="0"/>
        </a:p>
      </dsp:txBody>
      <dsp:txXfrm>
        <a:off x="68345" y="68380"/>
        <a:ext cx="2989415" cy="1263373"/>
      </dsp:txXfrm>
    </dsp:sp>
    <dsp:sp modelId="{DF65D3FD-296B-4D19-A835-B68248AD8B00}">
      <dsp:nvSpPr>
        <dsp:cNvPr id="0" name=""/>
        <dsp:cNvSpPr/>
      </dsp:nvSpPr>
      <dsp:spPr>
        <a:xfrm rot="5400000">
          <a:off x="5344839" y="-608626"/>
          <a:ext cx="1120050" cy="5557520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In this state the thread is dead. </a:t>
          </a:r>
          <a:endParaRPr lang="en-US" sz="1800" kern="1200" dirty="0"/>
        </a:p>
      </dsp:txBody>
      <dsp:txXfrm rot="-5400000">
        <a:off x="3126104" y="1664785"/>
        <a:ext cx="5502844" cy="1010698"/>
      </dsp:txXfrm>
    </dsp:sp>
    <dsp:sp modelId="{D380774C-62CE-495E-BFD9-93ADF7CC8211}">
      <dsp:nvSpPr>
        <dsp:cNvPr id="0" name=""/>
        <dsp:cNvSpPr/>
      </dsp:nvSpPr>
      <dsp:spPr>
        <a:xfrm>
          <a:off x="0" y="1470101"/>
          <a:ext cx="3126105" cy="1400063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i="0" kern="1200" dirty="0" smtClean="0"/>
            <a:t>Terminated</a:t>
          </a:r>
          <a:endParaRPr lang="en-US" sz="3900" kern="1200" dirty="0"/>
        </a:p>
      </dsp:txBody>
      <dsp:txXfrm>
        <a:off x="68345" y="1538446"/>
        <a:ext cx="2989415" cy="1263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Life cycle of a Thread (Thread States)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07975" y="1524000"/>
            <a:ext cx="8626475" cy="1754326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 thread can be in one of the five states in the thread. According to sun, there is only 4 states new, runnable, non-runnable and terminated. There is no running state. But for better understanding the threads, we are explaining it in the 5 states. The life cycle of the thread is controlled by JVM. The thread states are as follows: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New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Runnable(Ready)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Running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Non-Runnable (Blocked, Sleeping, Waiting)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Terminated(Dead)</a:t>
            </a:r>
          </a:p>
        </p:txBody>
      </p:sp>
    </p:spTree>
    <p:extLst>
      <p:ext uri="{BB962C8B-B14F-4D97-AF65-F5344CB8AC3E}">
        <p14:creationId xmlns:p14="http://schemas.microsoft.com/office/powerpoint/2010/main" val="21977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228600" y="609600"/>
            <a:ext cx="8763000" cy="42672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Life cycle of a Thread (Thread States)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3629026" y="782574"/>
            <a:ext cx="1295400" cy="454152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</a:t>
            </a:r>
            <a:endParaRPr lang="en-US" sz="14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3629025" y="1905000"/>
            <a:ext cx="1295400" cy="454152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Runnable</a:t>
            </a:r>
          </a:p>
          <a:p>
            <a:pPr algn="ctr"/>
            <a:r>
              <a:rPr lang="en-US" sz="1400" dirty="0" smtClean="0"/>
              <a:t>/Ready</a:t>
            </a:r>
            <a:endParaRPr lang="en-US" sz="1400" dirty="0"/>
          </a:p>
        </p:txBody>
      </p:sp>
      <p:sp>
        <p:nvSpPr>
          <p:cNvPr id="36" name="Flowchart: Terminator 35"/>
          <p:cNvSpPr/>
          <p:nvPr/>
        </p:nvSpPr>
        <p:spPr>
          <a:xfrm>
            <a:off x="3609975" y="3034677"/>
            <a:ext cx="1295400" cy="454152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Running</a:t>
            </a:r>
            <a:endParaRPr lang="en-US" sz="1400" dirty="0"/>
          </a:p>
        </p:txBody>
      </p:sp>
      <p:sp>
        <p:nvSpPr>
          <p:cNvPr id="37" name="Flowchart: Terminator 36"/>
          <p:cNvSpPr/>
          <p:nvPr/>
        </p:nvSpPr>
        <p:spPr>
          <a:xfrm>
            <a:off x="3609975" y="4110228"/>
            <a:ext cx="1295400" cy="4541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Terminated</a:t>
            </a:r>
          </a:p>
          <a:p>
            <a:pPr algn="ctr"/>
            <a:r>
              <a:rPr lang="en-US" sz="1400" dirty="0" smtClean="0"/>
              <a:t>(Dead state)</a:t>
            </a:r>
            <a:endParaRPr lang="en-US" sz="1400" dirty="0"/>
          </a:p>
        </p:txBody>
      </p:sp>
      <p:sp>
        <p:nvSpPr>
          <p:cNvPr id="38" name="Flowchart: Terminator 37"/>
          <p:cNvSpPr/>
          <p:nvPr/>
        </p:nvSpPr>
        <p:spPr>
          <a:xfrm>
            <a:off x="6553200" y="2781300"/>
            <a:ext cx="1295400" cy="4541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sleeping</a:t>
            </a:r>
            <a:endParaRPr lang="en-US" sz="1400" dirty="0"/>
          </a:p>
        </p:txBody>
      </p:sp>
      <p:sp>
        <p:nvSpPr>
          <p:cNvPr id="39" name="Flowchart: Terminator 38"/>
          <p:cNvSpPr/>
          <p:nvPr/>
        </p:nvSpPr>
        <p:spPr>
          <a:xfrm>
            <a:off x="5791200" y="3656076"/>
            <a:ext cx="1295400" cy="4541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Waiting</a:t>
            </a:r>
            <a:endParaRPr lang="en-US" sz="1400" dirty="0"/>
          </a:p>
        </p:txBody>
      </p:sp>
      <p:sp>
        <p:nvSpPr>
          <p:cNvPr id="40" name="Flowchart: Terminator 39"/>
          <p:cNvSpPr/>
          <p:nvPr/>
        </p:nvSpPr>
        <p:spPr>
          <a:xfrm>
            <a:off x="1219200" y="3429000"/>
            <a:ext cx="1295400" cy="4541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Blocked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36" idx="3"/>
            <a:endCxn id="39" idx="1"/>
          </p:cNvCxnSpPr>
          <p:nvPr/>
        </p:nvCxnSpPr>
        <p:spPr>
          <a:xfrm>
            <a:off x="4905375" y="3261753"/>
            <a:ext cx="885825" cy="621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0" idx="2"/>
            <a:endCxn id="32" idx="0"/>
          </p:cNvCxnSpPr>
          <p:nvPr/>
        </p:nvCxnSpPr>
        <p:spPr>
          <a:xfrm flipH="1">
            <a:off x="4276725" y="1236726"/>
            <a:ext cx="1" cy="66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95800" y="2359152"/>
            <a:ext cx="9526" cy="677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6" idx="2"/>
            <a:endCxn id="37" idx="0"/>
          </p:cNvCxnSpPr>
          <p:nvPr/>
        </p:nvCxnSpPr>
        <p:spPr>
          <a:xfrm>
            <a:off x="4257675" y="3488829"/>
            <a:ext cx="0" cy="621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1"/>
            <a:endCxn id="40" idx="3"/>
          </p:cNvCxnSpPr>
          <p:nvPr/>
        </p:nvCxnSpPr>
        <p:spPr>
          <a:xfrm flipH="1">
            <a:off x="2514600" y="3261753"/>
            <a:ext cx="1095375" cy="394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8" idx="1"/>
          </p:cNvCxnSpPr>
          <p:nvPr/>
        </p:nvCxnSpPr>
        <p:spPr>
          <a:xfrm flipV="1">
            <a:off x="4905375" y="3008376"/>
            <a:ext cx="1647825" cy="114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endCxn id="32" idx="3"/>
          </p:cNvCxnSpPr>
          <p:nvPr/>
        </p:nvCxnSpPr>
        <p:spPr>
          <a:xfrm rot="10800000">
            <a:off x="4924426" y="2132077"/>
            <a:ext cx="2005013" cy="649223"/>
          </a:xfrm>
          <a:prstGeom prst="curvedConnector3">
            <a:avLst>
              <a:gd name="adj1" fmla="val 21972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39" idx="3"/>
          </p:cNvCxnSpPr>
          <p:nvPr/>
        </p:nvCxnSpPr>
        <p:spPr>
          <a:xfrm>
            <a:off x="4800600" y="1981200"/>
            <a:ext cx="2286000" cy="1901952"/>
          </a:xfrm>
          <a:prstGeom prst="bentConnector3">
            <a:avLst>
              <a:gd name="adj1" fmla="val 142083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2" idx="1"/>
            <a:endCxn id="40" idx="0"/>
          </p:cNvCxnSpPr>
          <p:nvPr/>
        </p:nvCxnSpPr>
        <p:spPr>
          <a:xfrm rot="10800000" flipV="1">
            <a:off x="1866901" y="2132076"/>
            <a:ext cx="1762125" cy="12969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328003" y="1432363"/>
            <a:ext cx="564193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start()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509103" y="3235452"/>
            <a:ext cx="546816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wait()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540930" y="2659147"/>
            <a:ext cx="607859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sleep()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109810" y="2984754"/>
            <a:ext cx="1081065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I/O Requested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371097" y="1766500"/>
            <a:ext cx="739305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I/O done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318581" y="1628001"/>
            <a:ext cx="1319528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otify()/notifyAll()</a:t>
            </a:r>
            <a:endParaRPr lang="en-US" sz="1200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114800" y="2359152"/>
            <a:ext cx="0" cy="649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581525" y="2504301"/>
            <a:ext cx="723211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Dispatch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3429000" y="2604700"/>
            <a:ext cx="574196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yield()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4339910" y="3573779"/>
            <a:ext cx="101899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un() method</a:t>
            </a:r>
          </a:p>
          <a:p>
            <a:r>
              <a:rPr lang="en-US" sz="1200" dirty="0" smtClean="0"/>
              <a:t>exits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10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Life cycle of a Thread (Thread States)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11642173"/>
              </p:ext>
            </p:extLst>
          </p:nvPr>
        </p:nvGraphicFramePr>
        <p:xfrm>
          <a:off x="155575" y="482600"/>
          <a:ext cx="86836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88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Life cycle of a Thread (Thread States)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24182008"/>
              </p:ext>
            </p:extLst>
          </p:nvPr>
        </p:nvGraphicFramePr>
        <p:xfrm>
          <a:off x="155575" y="482600"/>
          <a:ext cx="86836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55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Life cycle of a Thread (Thread States)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71830621"/>
              </p:ext>
            </p:extLst>
          </p:nvPr>
        </p:nvGraphicFramePr>
        <p:xfrm>
          <a:off x="155575" y="1143000"/>
          <a:ext cx="8683625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19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78993</TotalTime>
  <Words>376</Words>
  <Application>Microsoft Office PowerPoint</Application>
  <PresentationFormat>Custom</PresentationFormat>
  <Paragraphs>52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7806</cp:revision>
  <dcterms:created xsi:type="dcterms:W3CDTF">2006-08-16T00:00:00Z</dcterms:created>
  <dcterms:modified xsi:type="dcterms:W3CDTF">2016-10-25T13:05:54Z</dcterms:modified>
</cp:coreProperties>
</file>