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8" r:id="rId2"/>
    <p:sldId id="427" r:id="rId3"/>
    <p:sldId id="429"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21838"/>
            <a:ext cx="1524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Shutdown Hook</a:t>
            </a:r>
          </a:p>
        </p:txBody>
      </p:sp>
      <p:sp>
        <p:nvSpPr>
          <p:cNvPr id="2" name="Rounded Rectangle 1"/>
          <p:cNvSpPr/>
          <p:nvPr/>
        </p:nvSpPr>
        <p:spPr>
          <a:xfrm>
            <a:off x="279400" y="2743200"/>
            <a:ext cx="8559800" cy="1447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program exits normally, when the last non-daemon thread exits or when the exit (equivalently, System.exit) method is </a:t>
            </a:r>
            <a:r>
              <a:rPr lang="en-US" sz="1200" dirty="0" smtClean="0"/>
              <a:t>invoked.</a:t>
            </a:r>
          </a:p>
          <a:p>
            <a:endParaRPr lang="en-US" sz="1200" dirty="0"/>
          </a:p>
          <a:p>
            <a:r>
              <a:rPr lang="en-US" sz="1200" dirty="0" smtClean="0"/>
              <a:t> 				or</a:t>
            </a:r>
            <a:br>
              <a:rPr lang="en-US" sz="1200" dirty="0" smtClean="0"/>
            </a:br>
            <a:endParaRPr lang="en-US" sz="1200" dirty="0"/>
          </a:p>
          <a:p>
            <a:r>
              <a:rPr lang="en-US" sz="1200" dirty="0"/>
              <a:t>The virtual machine is terminated in response to a user interrupt, such as typing </a:t>
            </a:r>
            <a:r>
              <a:rPr lang="en-US" sz="1200" b="1" dirty="0" smtClean="0"/>
              <a:t>ctrl+C</a:t>
            </a:r>
            <a:r>
              <a:rPr lang="en-US" sz="1200" dirty="0" smtClean="0"/>
              <a:t>, </a:t>
            </a:r>
            <a:r>
              <a:rPr lang="en-US" sz="1200" dirty="0"/>
              <a:t>or a system-wide event, such as user logoff or system shutdown.</a:t>
            </a:r>
          </a:p>
        </p:txBody>
      </p:sp>
      <p:sp>
        <p:nvSpPr>
          <p:cNvPr id="4" name="TextBox 3"/>
          <p:cNvSpPr txBox="1"/>
          <p:nvPr/>
        </p:nvSpPr>
        <p:spPr>
          <a:xfrm>
            <a:off x="2057400" y="2466201"/>
            <a:ext cx="46733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The Java virtual machine </a:t>
            </a:r>
            <a:r>
              <a:rPr lang="en-US" sz="1200" i="1" dirty="0"/>
              <a:t>shuts down</a:t>
            </a:r>
            <a:r>
              <a:rPr lang="en-US" sz="1200" dirty="0"/>
              <a:t> in response to two kinds of events:</a:t>
            </a:r>
          </a:p>
        </p:txBody>
      </p:sp>
      <p:sp>
        <p:nvSpPr>
          <p:cNvPr id="5" name="Rounded Rectangular Callout 4"/>
          <p:cNvSpPr/>
          <p:nvPr/>
        </p:nvSpPr>
        <p:spPr>
          <a:xfrm>
            <a:off x="444500" y="1219200"/>
            <a:ext cx="8242300" cy="762000"/>
          </a:xfrm>
          <a:prstGeom prst="wedgeRoundRectCallout">
            <a:avLst>
              <a:gd name="adj1" fmla="val -12050"/>
              <a:gd name="adj2" fmla="val 115000"/>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r>
              <a:rPr lang="en-US" sz="1200" dirty="0"/>
              <a:t>The shutdown hook can be used to perform cleanup resource or save the state when JVM shuts down normally or abruptly. </a:t>
            </a:r>
            <a:endParaRPr lang="en-US" sz="1200" dirty="0" smtClean="0"/>
          </a:p>
          <a:p>
            <a:r>
              <a:rPr lang="en-US" sz="1200" dirty="0"/>
              <a:t>Performing clean resource means closing log file, sending some alerts or something else.  So if you want to execute some code before JVM shuts down, use shutdown hook.</a:t>
            </a:r>
          </a:p>
        </p:txBody>
      </p:sp>
    </p:spTree>
    <p:extLst>
      <p:ext uri="{BB962C8B-B14F-4D97-AF65-F5344CB8AC3E}">
        <p14:creationId xmlns:p14="http://schemas.microsoft.com/office/powerpoint/2010/main" val="391518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21838"/>
            <a:ext cx="1524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Shutdown Hook</a:t>
            </a:r>
          </a:p>
        </p:txBody>
      </p:sp>
      <p:sp>
        <p:nvSpPr>
          <p:cNvPr id="2" name="Rounded Rectangle 1"/>
          <p:cNvSpPr/>
          <p:nvPr/>
        </p:nvSpPr>
        <p:spPr>
          <a:xfrm>
            <a:off x="269875" y="838200"/>
            <a:ext cx="8607425" cy="3581400"/>
          </a:xfrm>
          <a:prstGeom prst="round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r>
              <a:rPr lang="en-US" sz="1200" dirty="0"/>
              <a:t>We can add multiple shutdown hooks using </a:t>
            </a:r>
            <a:r>
              <a:rPr lang="en-US" sz="1200" b="1" dirty="0"/>
              <a:t>Runtime.addShutdownHook</a:t>
            </a:r>
            <a:r>
              <a:rPr lang="en-US" sz="1200" b="1" dirty="0"/>
              <a:t>()</a:t>
            </a:r>
            <a:r>
              <a:rPr lang="en-US" sz="1200" dirty="0"/>
              <a:t>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Shutdown hooks are initialized but not-started threads. They start when JVM shutdown triggers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We can’t determine the order in which shutdown hooks will execute, just like multiple threads executions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All un-invoked </a:t>
            </a:r>
            <a:r>
              <a:rPr lang="en-US" sz="1200" dirty="0"/>
              <a:t>finalizers</a:t>
            </a:r>
            <a:r>
              <a:rPr lang="en-US" sz="1200" dirty="0"/>
              <a:t> are executed if </a:t>
            </a:r>
            <a:r>
              <a:rPr lang="en-US" sz="1200" b="1" dirty="0"/>
              <a:t>finalization-on-exit</a:t>
            </a:r>
            <a:r>
              <a:rPr lang="en-US" sz="1200" dirty="0"/>
              <a:t> has been enabled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There is no guarantee that shutdown hooks will execute, such as system crash, kill command etc. So you should use it only for critical scenarios such as making sure critical resources are released etc</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You can remove a hook using </a:t>
            </a:r>
            <a:r>
              <a:rPr lang="en-US" sz="1200" b="1" dirty="0"/>
              <a:t>Runtime.getRuntime</a:t>
            </a:r>
            <a:r>
              <a:rPr lang="en-US" sz="1200" b="1" dirty="0"/>
              <a:t>().</a:t>
            </a:r>
            <a:r>
              <a:rPr lang="en-US" sz="1200" b="1" dirty="0"/>
              <a:t>removeShutdownHook</a:t>
            </a:r>
            <a:r>
              <a:rPr lang="en-US" sz="1200" b="1" dirty="0"/>
              <a:t>(hook)</a:t>
            </a:r>
            <a:r>
              <a:rPr lang="en-US" sz="1200" dirty="0"/>
              <a:t>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Once shutdown hooks are started, it’s not possible to remove them. You will get </a:t>
            </a:r>
            <a:r>
              <a:rPr lang="en-US" sz="1200" b="1" dirty="0" smtClean="0"/>
              <a:t>IllegalStateException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You will get </a:t>
            </a:r>
            <a:r>
              <a:rPr lang="en-US" sz="1200" dirty="0"/>
              <a:t>SecurityException</a:t>
            </a:r>
            <a:r>
              <a:rPr lang="en-US" sz="1200" dirty="0"/>
              <a:t> if security manager is present and it denies </a:t>
            </a:r>
            <a:r>
              <a:rPr lang="en-US" sz="1200" dirty="0"/>
              <a:t>RuntimePermission</a:t>
            </a:r>
            <a:r>
              <a:rPr lang="en-US" sz="1200" dirty="0"/>
              <a:t>(“</a:t>
            </a:r>
            <a:r>
              <a:rPr lang="en-US" sz="1200" dirty="0"/>
              <a:t>shutdownHooks</a:t>
            </a:r>
            <a:r>
              <a:rPr lang="en-US" sz="1200" dirty="0"/>
              <a:t>”)</a:t>
            </a:r>
          </a:p>
          <a:p>
            <a:pPr marL="171450" indent="-171450" algn="ctr">
              <a:buFont typeface="Wingdings" pitchFamily="2" charset="2"/>
              <a:buChar char="ü"/>
            </a:pPr>
            <a:endParaRPr lang="en-US" sz="1200" dirty="0"/>
          </a:p>
        </p:txBody>
      </p:sp>
    </p:spTree>
    <p:extLst>
      <p:ext uri="{BB962C8B-B14F-4D97-AF65-F5344CB8AC3E}">
        <p14:creationId xmlns:p14="http://schemas.microsoft.com/office/powerpoint/2010/main" val="228242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21838"/>
            <a:ext cx="1524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Shutdown Hook</a:t>
            </a:r>
          </a:p>
        </p:txBody>
      </p:sp>
      <p:sp>
        <p:nvSpPr>
          <p:cNvPr id="6" name="Rectangle 5"/>
          <p:cNvSpPr/>
          <p:nvPr/>
        </p:nvSpPr>
        <p:spPr>
          <a:xfrm>
            <a:off x="2286000" y="2191435"/>
            <a:ext cx="4572000" cy="646331"/>
          </a:xfrm>
          <a:prstGeom prst="rect">
            <a:avLst/>
          </a:prstGeom>
        </p:spPr>
        <p:txBody>
          <a:bodyPr>
            <a:spAutoFit/>
          </a:bodyPr>
          <a:lstStyle/>
          <a:p>
            <a:r>
              <a:rPr lang="en-US" dirty="0"/>
              <a:t>https://docs.oracle.com/javase/8/docs/api/index.html?java/lang/Runtime.html</a:t>
            </a:r>
          </a:p>
        </p:txBody>
      </p:sp>
    </p:spTree>
    <p:extLst>
      <p:ext uri="{BB962C8B-B14F-4D97-AF65-F5344CB8AC3E}">
        <p14:creationId xmlns:p14="http://schemas.microsoft.com/office/powerpoint/2010/main" val="411220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79469</TotalTime>
  <Words>116</Words>
  <Application>Microsoft Office PowerPoint</Application>
  <PresentationFormat>Custom</PresentationFormat>
  <Paragraphs>29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7939</cp:revision>
  <dcterms:created xsi:type="dcterms:W3CDTF">2006-08-16T00:00:00Z</dcterms:created>
  <dcterms:modified xsi:type="dcterms:W3CDTF">2016-12-05T07:35:54Z</dcterms:modified>
</cp:coreProperties>
</file>