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8" r:id="rId2"/>
    <p:sldId id="430" r:id="rId3"/>
    <p:sldId id="42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lang/hook-desig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index.html?java/lang/Runti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38200" y="990600"/>
            <a:ext cx="7696200" cy="3657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Shutdown Hook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81200" y="1676400"/>
            <a:ext cx="12192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2895600"/>
            <a:ext cx="914400" cy="914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Hook</a:t>
            </a:r>
          </a:p>
          <a:p>
            <a:pPr algn="ctr"/>
            <a:r>
              <a:rPr lang="en-US" sz="1200" dirty="0" smtClean="0"/>
              <a:t>(Thread)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8" idx="0"/>
            <a:endCxn id="6" idx="3"/>
          </p:cNvCxnSpPr>
          <p:nvPr/>
        </p:nvCxnSpPr>
        <p:spPr>
          <a:xfrm rot="16200000" flipV="1">
            <a:off x="4648200" y="685800"/>
            <a:ext cx="762000" cy="3657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8" idx="1"/>
          </p:cNvCxnSpPr>
          <p:nvPr/>
        </p:nvCxnSpPr>
        <p:spPr>
          <a:xfrm rot="16200000" flipH="1">
            <a:off x="4114800" y="1066800"/>
            <a:ext cx="762000" cy="3810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9388" y="1600200"/>
            <a:ext cx="28396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Add shutdown hook</a:t>
            </a:r>
          </a:p>
          <a:p>
            <a:r>
              <a:rPr lang="en-US" sz="1200" dirty="0"/>
              <a:t>Runtime.</a:t>
            </a:r>
            <a:r>
              <a:rPr lang="en-US" sz="1200" i="1" dirty="0"/>
              <a:t>getRuntime</a:t>
            </a:r>
            <a:r>
              <a:rPr lang="en-US" sz="1200" i="1" dirty="0" smtClean="0"/>
              <a:t>().</a:t>
            </a:r>
            <a:r>
              <a:rPr lang="en-US" sz="1200" dirty="0"/>
              <a:t> </a:t>
            </a:r>
            <a:r>
              <a:rPr lang="en-US" sz="1200" dirty="0"/>
              <a:t>addShutdownHook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11631" y="3419475"/>
            <a:ext cx="102553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On shutdown</a:t>
            </a:r>
          </a:p>
          <a:p>
            <a:r>
              <a:rPr lang="en-US" sz="1200" dirty="0" smtClean="0"/>
              <a:t>Before Exit</a:t>
            </a:r>
          </a:p>
          <a:p>
            <a:r>
              <a:rPr lang="en-US" sz="1200" dirty="0" smtClean="0"/>
              <a:t>Invoke run()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4813" y="685800"/>
            <a:ext cx="1479187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Shutdown Hook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Shutdown Hook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3675" y="838200"/>
            <a:ext cx="8759825" cy="15240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There </a:t>
            </a:r>
            <a:r>
              <a:rPr lang="en-US" sz="1200" dirty="0"/>
              <a:t>may be a need to do something in case of unexpected java program termination. Shutdown hook is a piece of instructions (code) that will attached to JVM and forces the JVM to execute it before going down. Few scenarios where this requirement fits are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dirty="0"/>
              <a:t>Saving the last state of program before termination so that it is be able to resume program execution in future.</a:t>
            </a:r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dirty="0"/>
              <a:t>Closing some database connections or some opened files.</a:t>
            </a:r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dirty="0"/>
              <a:t>Releasing some locks on resources.</a:t>
            </a:r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dirty="0"/>
              <a:t>Send a message to System Administrator that application is shutting down.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638891" y="543580"/>
            <a:ext cx="186621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What is java shutdown hook</a:t>
            </a:r>
            <a:r>
              <a:rPr lang="en-US" sz="1100" dirty="0" smtClean="0"/>
              <a:t>?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92086" y="3124200"/>
            <a:ext cx="8759825" cy="12954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 smtClean="0"/>
              <a:t>Because </a:t>
            </a:r>
            <a:r>
              <a:rPr lang="en-US" sz="1200" dirty="0"/>
              <a:t>all of its threads have completed execution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Because of call to </a:t>
            </a:r>
            <a:r>
              <a:rPr lang="en-US" sz="1200" dirty="0"/>
              <a:t>System.exit</a:t>
            </a:r>
            <a:r>
              <a:rPr lang="en-US" sz="1200" dirty="0"/>
              <a:t>()</a:t>
            </a: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Because user hit </a:t>
            </a:r>
            <a:r>
              <a:rPr lang="en-US" sz="1200" dirty="0" smtClean="0"/>
              <a:t>CTRL+C</a:t>
            </a: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System level shutdown or User </a:t>
            </a:r>
            <a:r>
              <a:rPr lang="en-US" sz="1200" dirty="0" smtClean="0"/>
              <a:t>Log-Off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In this situations, shutdown hook API comes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7831" y="2792135"/>
            <a:ext cx="3411511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sz="1100" dirty="0"/>
              <a:t>An application may go down because of several reasons: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91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Shutdown Hook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2191435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docs.oracle.com/javase/8/docs/technotes/guides/lang/hook-design.html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docs.oracle.com/javase/8/docs/api/index.html?java/lang/Runtime.html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22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79485</TotalTime>
  <Words>109</Words>
  <Application>Microsoft Office PowerPoint</Application>
  <PresentationFormat>Custom</PresentationFormat>
  <Paragraphs>32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7949</cp:revision>
  <dcterms:created xsi:type="dcterms:W3CDTF">2006-08-16T00:00:00Z</dcterms:created>
  <dcterms:modified xsi:type="dcterms:W3CDTF">2016-12-05T07:52:51Z</dcterms:modified>
</cp:coreProperties>
</file>