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30" r:id="rId2"/>
    <p:sldId id="431" r:id="rId3"/>
    <p:sldId id="432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81400" y="38527"/>
            <a:ext cx="14478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@</a:t>
            </a:r>
            <a:r>
              <a:rPr lang="en-US" sz="1200" dirty="0" smtClean="0"/>
              <a:t>Target Annotation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659719"/>
              </p:ext>
            </p:extLst>
          </p:nvPr>
        </p:nvGraphicFramePr>
        <p:xfrm>
          <a:off x="584200" y="1600200"/>
          <a:ext cx="7921626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60813"/>
                <a:gridCol w="3960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Element Types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effectLst/>
                        </a:rPr>
                        <a:t>Where the annotation can be applied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dirty="0">
                          <a:effectLst/>
                        </a:rPr>
                        <a:t>TYPE</a:t>
                      </a:r>
                      <a:endParaRPr lang="en-US" sz="1000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>
                          <a:effectLst/>
                        </a:rPr>
                        <a:t>class, interface or enumeration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>
                          <a:effectLst/>
                        </a:rPr>
                        <a:t>FIELD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>
                          <a:effectLst/>
                        </a:rPr>
                        <a:t>fields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>
                          <a:effectLst/>
                        </a:rPr>
                        <a:t>METHOD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>
                          <a:effectLst/>
                        </a:rPr>
                        <a:t>methods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>
                          <a:effectLst/>
                        </a:rPr>
                        <a:t>CONSTRUCTOR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>
                          <a:effectLst/>
                        </a:rPr>
                        <a:t>constructors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>
                          <a:effectLst/>
                        </a:rPr>
                        <a:t>LOCAL_VARIABLE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>
                          <a:effectLst/>
                        </a:rPr>
                        <a:t>local variables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>
                          <a:effectLst/>
                        </a:rPr>
                        <a:t>ANNOTATION_TYPE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>
                          <a:effectLst/>
                        </a:rPr>
                        <a:t>annotation type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>
                          <a:effectLst/>
                        </a:rPr>
                        <a:t>PARAMETER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dirty="0">
                          <a:effectLst/>
                        </a:rPr>
                        <a:t>parameter</a:t>
                      </a:r>
                      <a:endParaRPr lang="en-US" sz="1000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55575" y="533400"/>
            <a:ext cx="8683625" cy="838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@Target</a:t>
            </a:r>
            <a:r>
              <a:rPr lang="en-US" sz="1200" dirty="0"/>
              <a:t> tag is used to specify at which type, the annotation is used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java.lang.annotation.</a:t>
            </a:r>
            <a:r>
              <a:rPr lang="en-US" sz="1200" b="1" dirty="0"/>
              <a:t>ElementType</a:t>
            </a:r>
            <a:r>
              <a:rPr lang="en-US" sz="1200" dirty="0"/>
              <a:t> enum declares many constants to specify the type of element where annotation is to be applied such as TYPE, METHOD, FIELD etc.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99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04850"/>
            <a:ext cx="3295650" cy="324802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6" name="Rounded Rectangular Callout 5"/>
          <p:cNvSpPr/>
          <p:nvPr/>
        </p:nvSpPr>
        <p:spPr>
          <a:xfrm>
            <a:off x="4473575" y="1009650"/>
            <a:ext cx="1828800" cy="612648"/>
          </a:xfrm>
          <a:prstGeom prst="wedgeRoundRectCallout">
            <a:avLst>
              <a:gd name="adj1" fmla="val -123438"/>
              <a:gd name="adj2" fmla="val -32338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This is how we can specify annotation for method.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3581400" y="38527"/>
            <a:ext cx="14478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@</a:t>
            </a:r>
            <a:r>
              <a:rPr lang="en-US" sz="1200" dirty="0" smtClean="0"/>
              <a:t>Target Annotation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6664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09600"/>
            <a:ext cx="4733925" cy="390525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9" name="Rounded Rectangular Callout 8"/>
          <p:cNvSpPr/>
          <p:nvPr/>
        </p:nvSpPr>
        <p:spPr>
          <a:xfrm>
            <a:off x="5791200" y="1143000"/>
            <a:ext cx="1828800" cy="612648"/>
          </a:xfrm>
          <a:prstGeom prst="wedgeRoundRectCallout">
            <a:avLst>
              <a:gd name="adj1" fmla="val -113542"/>
              <a:gd name="adj2" fmla="val -32338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This is how we can </a:t>
            </a:r>
            <a:r>
              <a:rPr lang="en-US" sz="1200" dirty="0"/>
              <a:t>specify annotation for a class, methods or fields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81400" y="38527"/>
            <a:ext cx="14478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@</a:t>
            </a:r>
            <a:r>
              <a:rPr lang="en-US" sz="1200" dirty="0" smtClean="0"/>
              <a:t>Target Annotation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1424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80197</TotalTime>
  <Words>66</Words>
  <Application>Microsoft Office PowerPoint</Application>
  <PresentationFormat>Custom</PresentationFormat>
  <Paragraphs>27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8250</cp:revision>
  <dcterms:created xsi:type="dcterms:W3CDTF">2006-08-16T00:00:00Z</dcterms:created>
  <dcterms:modified xsi:type="dcterms:W3CDTF">2017-01-24T13:18:17Z</dcterms:modified>
</cp:coreProperties>
</file>