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28" r:id="rId2"/>
    <p:sldId id="427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21838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Shutdown Hook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79400" y="2743200"/>
            <a:ext cx="8559800" cy="14478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program exits normally, when the last non-daemon thread exits or when the exit (equivalently, System.exit) method is </a:t>
            </a:r>
            <a:r>
              <a:rPr lang="en-US" sz="1200" dirty="0" smtClean="0"/>
              <a:t>invoked.</a:t>
            </a:r>
          </a:p>
          <a:p>
            <a:endParaRPr lang="en-US" sz="1200" dirty="0"/>
          </a:p>
          <a:p>
            <a:r>
              <a:rPr lang="en-US" sz="1200" dirty="0" smtClean="0"/>
              <a:t> 				or</a:t>
            </a:r>
            <a:br>
              <a:rPr lang="en-US" sz="1200" dirty="0" smtClean="0"/>
            </a:br>
            <a:endParaRPr lang="en-US" sz="1200" dirty="0"/>
          </a:p>
          <a:p>
            <a:r>
              <a:rPr lang="en-US" sz="1200" dirty="0"/>
              <a:t>The virtual machine is terminated in response to a user interrupt, such as typing </a:t>
            </a:r>
            <a:r>
              <a:rPr lang="en-US" sz="1200" dirty="0" err="1" smtClean="0"/>
              <a:t>ctrl+C</a:t>
            </a:r>
            <a:r>
              <a:rPr lang="en-US" sz="1200" dirty="0" smtClean="0"/>
              <a:t>, </a:t>
            </a:r>
            <a:r>
              <a:rPr lang="en-US" sz="1200" dirty="0"/>
              <a:t>or a system-wide event, such as user logoff or system shutdown.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400" y="2466201"/>
            <a:ext cx="467333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The Java virtual machine </a:t>
            </a:r>
            <a:r>
              <a:rPr lang="en-US" sz="1200" i="1" dirty="0"/>
              <a:t>shuts down</a:t>
            </a:r>
            <a:r>
              <a:rPr lang="en-US" sz="1200" dirty="0"/>
              <a:t> in response to two kinds of events:</a:t>
            </a:r>
            <a:endParaRPr lang="en-US" sz="1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44500" y="1219200"/>
            <a:ext cx="8242300" cy="762000"/>
          </a:xfrm>
          <a:prstGeom prst="wedgeRoundRectCallout">
            <a:avLst>
              <a:gd name="adj1" fmla="val -12050"/>
              <a:gd name="adj2" fmla="val 115000"/>
              <a:gd name="adj3" fmla="val 1666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shutdown hook can be used to perform cleanup resource or save the state when JVM shuts down normally or abruptly. </a:t>
            </a:r>
            <a:endParaRPr lang="en-US" sz="1200" dirty="0" smtClean="0"/>
          </a:p>
          <a:p>
            <a:r>
              <a:rPr lang="en-US" sz="1200" dirty="0"/>
              <a:t>Performing clean resource means closing log file, sending some alerts or something else.  So if you want to execute some code before JVM shuts down, use shutdown hook.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1518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21838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Shutdown Hook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https://docs.oracle.com/javase/8/docs/api/index.html?java/lang/Runtime.html</a:t>
            </a:r>
          </a:p>
        </p:txBody>
      </p:sp>
    </p:spTree>
    <p:extLst>
      <p:ext uri="{BB962C8B-B14F-4D97-AF65-F5344CB8AC3E}">
        <p14:creationId xmlns:p14="http://schemas.microsoft.com/office/powerpoint/2010/main" val="228242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79461</TotalTime>
  <Words>62</Words>
  <Application>Microsoft Office PowerPoint</Application>
  <PresentationFormat>Custom</PresentationFormat>
  <Paragraphs>12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7934</cp:revision>
  <dcterms:created xsi:type="dcterms:W3CDTF">2006-08-16T00:00:00Z</dcterms:created>
  <dcterms:modified xsi:type="dcterms:W3CDTF">2016-12-02T07:45:22Z</dcterms:modified>
</cp:coreProperties>
</file>