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stream/Strea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util/stream/BaseStre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Ways to obtain Streams Instance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1" y="457200"/>
            <a:ext cx="8991600" cy="4038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the streams of primitive data type java 8 provides </a:t>
            </a:r>
            <a:r>
              <a:rPr lang="en-US" sz="1200" dirty="0">
                <a:solidFill>
                  <a:srgbClr val="C00000"/>
                </a:solidFill>
              </a:rPr>
              <a:t>IntStream</a:t>
            </a:r>
            <a:r>
              <a:rPr lang="en-US" sz="1200" dirty="0"/>
              <a:t>, </a:t>
            </a:r>
            <a:r>
              <a:rPr lang="en-US" sz="1200" dirty="0">
                <a:solidFill>
                  <a:srgbClr val="C00000"/>
                </a:solidFill>
              </a:rPr>
              <a:t>LongStream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C00000"/>
                </a:solidFill>
              </a:rPr>
              <a:t>DoubleStream</a:t>
            </a:r>
            <a:r>
              <a:rPr lang="en-US" sz="1200" dirty="0"/>
              <a:t> </a:t>
            </a:r>
            <a:r>
              <a:rPr lang="en-US" sz="1200" dirty="0" smtClean="0"/>
              <a:t>class.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For </a:t>
            </a:r>
            <a:r>
              <a:rPr lang="en-US" sz="1200" dirty="0"/>
              <a:t>the streams of objects, java 8 provide 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 class. There are many ways to obtain the instance of these streams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stream()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C00000"/>
                </a:solidFill>
              </a:rPr>
              <a:t>parallelStream() </a:t>
            </a:r>
            <a:r>
              <a:rPr lang="en-US" sz="1200" dirty="0"/>
              <a:t>methods of Collection which is extended by </a:t>
            </a:r>
            <a:r>
              <a:rPr lang="en-US" sz="1200" dirty="0">
                <a:solidFill>
                  <a:srgbClr val="C00000"/>
                </a:solidFill>
              </a:rPr>
              <a:t>List</a:t>
            </a:r>
            <a:r>
              <a:rPr lang="en-US" sz="1200" dirty="0"/>
              <a:t>, </a:t>
            </a:r>
            <a:r>
              <a:rPr lang="en-US" sz="1200" dirty="0">
                <a:solidFill>
                  <a:srgbClr val="C00000"/>
                </a:solidFill>
              </a:rPr>
              <a:t>Queue</a:t>
            </a:r>
            <a:r>
              <a:rPr lang="en-US" sz="1200" dirty="0"/>
              <a:t> , </a:t>
            </a:r>
            <a:r>
              <a:rPr lang="en-US" sz="1200" dirty="0">
                <a:solidFill>
                  <a:srgbClr val="C00000"/>
                </a:solidFill>
              </a:rPr>
              <a:t>Set</a:t>
            </a:r>
            <a:r>
              <a:rPr lang="en-US" sz="1200" dirty="0"/>
              <a:t> etc. For example suppose we have a </a:t>
            </a:r>
            <a:r>
              <a:rPr lang="en-US" sz="1200" dirty="0">
                <a:solidFill>
                  <a:srgbClr val="C00000"/>
                </a:solidFill>
              </a:rPr>
              <a:t>List</a:t>
            </a:r>
            <a:r>
              <a:rPr lang="en-US" sz="1200" dirty="0"/>
              <a:t>, then we can use methods as </a:t>
            </a:r>
            <a:r>
              <a:rPr lang="en-US" sz="1200" dirty="0" smtClean="0"/>
              <a:t>follow.</a:t>
            </a:r>
            <a:r>
              <a:rPr lang="en-US" sz="1200" dirty="0"/>
              <a:t> </a:t>
            </a:r>
            <a:br>
              <a:rPr lang="en-US" sz="1200" dirty="0"/>
            </a:br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C00000"/>
                </a:solidFill>
              </a:rPr>
              <a:t>List.stream</a:t>
            </a:r>
            <a:r>
              <a:rPr lang="en-US" sz="1200" dirty="0">
                <a:solidFill>
                  <a:srgbClr val="C00000"/>
                </a:solidFill>
              </a:rPr>
              <a:t>() </a:t>
            </a:r>
            <a:r>
              <a:rPr lang="en-US" sz="1200" dirty="0"/>
              <a:t>and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      List.parallelStream</a:t>
            </a:r>
            <a:r>
              <a:rPr lang="en-US" sz="1200" dirty="0">
                <a:solidFill>
                  <a:srgbClr val="C00000"/>
                </a:solidFill>
              </a:rPr>
              <a:t>() 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endParaRPr lang="en-US" sz="1200" dirty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In case of </a:t>
            </a:r>
            <a:r>
              <a:rPr lang="en-US" sz="1200" dirty="0">
                <a:solidFill>
                  <a:srgbClr val="C00000"/>
                </a:solidFill>
              </a:rPr>
              <a:t>Map</a:t>
            </a:r>
            <a:r>
              <a:rPr lang="en-US" sz="1200" dirty="0"/>
              <a:t>, streams are obtained as follows </a:t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Map.entrySet().stream() </a:t>
            </a:r>
            <a:r>
              <a:rPr lang="en-US" sz="1200" dirty="0"/>
              <a:t>and </a:t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Map.entrySet().parallelStream() </a:t>
            </a:r>
            <a:r>
              <a:rPr lang="en-US" sz="1200" dirty="0" smtClean="0">
                <a:solidFill>
                  <a:srgbClr val="C00000"/>
                </a:solidFill>
              </a:rPr>
              <a:t/>
            </a:r>
            <a:br>
              <a:rPr lang="en-US" sz="1200" dirty="0" smtClean="0">
                <a:solidFill>
                  <a:srgbClr val="C00000"/>
                </a:solidFill>
              </a:rPr>
            </a:br>
            <a:endParaRPr lang="en-US" sz="1200" dirty="0" smtClean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Arrays.stream</a:t>
            </a:r>
            <a:r>
              <a:rPr lang="en-US" sz="1200" dirty="0"/>
              <a:t> method. We can pass array of primitive data types or objects to this method such </a:t>
            </a:r>
            <a:r>
              <a:rPr lang="en-US" sz="1200" dirty="0" smtClean="0"/>
              <a:t>as  </a:t>
            </a:r>
            <a:r>
              <a:rPr lang="en-US" sz="1200" dirty="0" smtClean="0">
                <a:solidFill>
                  <a:srgbClr val="C00000"/>
                </a:solidFill>
              </a:rPr>
              <a:t>Arrays.stream(int</a:t>
            </a:r>
            <a:r>
              <a:rPr lang="en-US" sz="1200" dirty="0">
                <a:solidFill>
                  <a:srgbClr val="C00000"/>
                </a:solidFill>
              </a:rPr>
              <a:t>[] array)</a:t>
            </a:r>
            <a:r>
              <a:rPr lang="en-US" sz="1200" dirty="0"/>
              <a:t> or </a:t>
            </a:r>
            <a:r>
              <a:rPr lang="en-US" sz="1200" dirty="0">
                <a:solidFill>
                  <a:srgbClr val="C00000"/>
                </a:solidFill>
              </a:rPr>
              <a:t>Arrays.stream(Object[] array) </a:t>
            </a:r>
            <a:r>
              <a:rPr lang="en-US" sz="1200" dirty="0"/>
              <a:t>etc. 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</a:t>
            </a:r>
            <a:r>
              <a:rPr lang="en-US" sz="1200" dirty="0">
                <a:solidFill>
                  <a:srgbClr val="C00000"/>
                </a:solidFill>
              </a:rPr>
              <a:t> Stream.of(Object[] array)</a:t>
            </a:r>
            <a:r>
              <a:rPr lang="en-US" sz="1200" dirty="0"/>
              <a:t>. Here </a:t>
            </a:r>
            <a:r>
              <a:rPr lang="en-US" sz="1200" dirty="0">
                <a:solidFill>
                  <a:srgbClr val="C00000"/>
                </a:solidFill>
              </a:rPr>
              <a:t>of() </a:t>
            </a:r>
            <a:r>
              <a:rPr lang="en-US" sz="1200" dirty="0"/>
              <a:t>is a static method of 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 The primitive data type stream classes also provide the method to obtain stream such as </a:t>
            </a:r>
            <a:r>
              <a:rPr lang="en-US" sz="1200" dirty="0">
                <a:solidFill>
                  <a:srgbClr val="C00000"/>
                </a:solidFill>
              </a:rPr>
              <a:t>IntStream.range(</a:t>
            </a:r>
            <a:r>
              <a:rPr lang="en-US" sz="1200" dirty="0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, </a:t>
            </a:r>
            <a:r>
              <a:rPr lang="en-US" sz="1200" dirty="0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  <a:r>
              <a:rPr lang="en-US" sz="1200" dirty="0"/>
              <a:t> etc. 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/>
            </a:r>
            <a:br>
              <a:rPr lang="en-US" sz="1200" dirty="0" smtClean="0">
                <a:solidFill>
                  <a:srgbClr val="C00000"/>
                </a:solidFill>
              </a:rPr>
            </a:br>
            <a:endParaRPr lang="en-US" sz="1200" dirty="0" smtClean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Ways to obtain Streams Instance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762000"/>
            <a:ext cx="8991600" cy="3581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Stream.iterate(T seed, UnaryOperator</a:t>
            </a:r>
            <a:r>
              <a:rPr lang="en-US" sz="1200" dirty="0">
                <a:solidFill>
                  <a:srgbClr val="C00000"/>
                </a:solidFill>
              </a:rPr>
              <a:t>&lt;T&gt; f)</a:t>
            </a:r>
            <a:r>
              <a:rPr lang="en-US" sz="1200" dirty="0"/>
              <a:t> where T is the type of elements and f is a function that is applied to the previous element to get new element. </a:t>
            </a:r>
            <a:r>
              <a:rPr lang="en-US" sz="1200" dirty="0" smtClean="0">
                <a:solidFill>
                  <a:srgbClr val="C00000"/>
                </a:solidFill>
              </a:rPr>
              <a:t/>
            </a:r>
            <a:br>
              <a:rPr lang="en-US" sz="1200" dirty="0" smtClean="0">
                <a:solidFill>
                  <a:srgbClr val="C00000"/>
                </a:solidFill>
              </a:rPr>
            </a:br>
            <a:endParaRPr lang="en-US" sz="1200" dirty="0" smtClean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BufferedReader.lines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C00000"/>
                </a:solidFill>
              </a:rPr>
              <a:t>.</a:t>
            </a:r>
            <a:r>
              <a:rPr lang="en-US" sz="1200" dirty="0"/>
              <a:t> It returns the stream of string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 java 8 methods of </a:t>
            </a:r>
            <a:r>
              <a:rPr lang="en-US" sz="1200" dirty="0">
                <a:solidFill>
                  <a:srgbClr val="C00000"/>
                </a:solidFill>
              </a:rPr>
              <a:t>Files</a:t>
            </a:r>
            <a:r>
              <a:rPr lang="en-US" sz="1200" dirty="0"/>
              <a:t> such as </a:t>
            </a:r>
            <a:r>
              <a:rPr lang="en-US" sz="1200" dirty="0">
                <a:solidFill>
                  <a:srgbClr val="C00000"/>
                </a:solidFill>
              </a:rPr>
              <a:t>find()</a:t>
            </a:r>
            <a:r>
              <a:rPr lang="en-US" sz="1200" dirty="0">
                <a:solidFill>
                  <a:srgbClr val="C00000"/>
                </a:solidFill>
              </a:rPr>
              <a:t>, </a:t>
            </a:r>
            <a:r>
              <a:rPr lang="en-US" sz="1200" dirty="0">
                <a:solidFill>
                  <a:srgbClr val="C00000"/>
                </a:solidFill>
              </a:rPr>
              <a:t>lines()</a:t>
            </a:r>
            <a:r>
              <a:rPr lang="en-US" sz="1200" dirty="0">
                <a:solidFill>
                  <a:srgbClr val="C00000"/>
                </a:solidFill>
              </a:rPr>
              <a:t>, </a:t>
            </a:r>
            <a:r>
              <a:rPr lang="en-US" sz="1200" dirty="0">
                <a:solidFill>
                  <a:srgbClr val="C00000"/>
                </a:solidFill>
              </a:rPr>
              <a:t>walk()</a:t>
            </a:r>
            <a:r>
              <a:rPr lang="en-US" sz="1200" dirty="0"/>
              <a:t>. These methods return stream. 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>
              <a:solidFill>
                <a:srgbClr val="C00000"/>
              </a:solidFill>
            </a:endParaRPr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Random</a:t>
            </a:r>
            <a:r>
              <a:rPr lang="en-US" sz="1200" dirty="0"/>
              <a:t> class we can obtain streams of random number for primitive data type. The methods </a:t>
            </a:r>
            <a:r>
              <a:rPr lang="en-US" sz="1200" dirty="0">
                <a:solidFill>
                  <a:srgbClr val="C00000"/>
                </a:solidFill>
              </a:rPr>
              <a:t>ints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dirty="0">
                <a:solidFill>
                  <a:srgbClr val="C00000"/>
                </a:solidFill>
              </a:rPr>
              <a:t>, </a:t>
            </a:r>
            <a:r>
              <a:rPr lang="en-US" sz="1200" dirty="0">
                <a:solidFill>
                  <a:srgbClr val="C00000"/>
                </a:solidFill>
              </a:rPr>
              <a:t>longs()</a:t>
            </a:r>
            <a:r>
              <a:rPr lang="en-US" sz="1200" dirty="0">
                <a:solidFill>
                  <a:srgbClr val="C00000"/>
                </a:solidFill>
              </a:rPr>
              <a:t> and </a:t>
            </a:r>
            <a:r>
              <a:rPr lang="en-US" sz="1200" dirty="0">
                <a:solidFill>
                  <a:srgbClr val="C00000"/>
                </a:solidFill>
              </a:rPr>
              <a:t>doubles()</a:t>
            </a:r>
            <a:r>
              <a:rPr lang="en-US" sz="1200" dirty="0"/>
              <a:t> of </a:t>
            </a:r>
            <a:r>
              <a:rPr lang="en-US" sz="1200" dirty="0">
                <a:solidFill>
                  <a:srgbClr val="C00000"/>
                </a:solidFill>
              </a:rPr>
              <a:t>Random</a:t>
            </a:r>
            <a:r>
              <a:rPr lang="en-US" sz="1200" dirty="0"/>
              <a:t> class return </a:t>
            </a:r>
            <a:r>
              <a:rPr lang="en-US" sz="1200" dirty="0">
                <a:solidFill>
                  <a:srgbClr val="C00000"/>
                </a:solidFill>
              </a:rPr>
              <a:t>IntStream</a:t>
            </a:r>
            <a:r>
              <a:rPr lang="en-US" sz="1200" dirty="0">
                <a:solidFill>
                  <a:srgbClr val="C00000"/>
                </a:solidFill>
              </a:rPr>
              <a:t>, </a:t>
            </a:r>
            <a:r>
              <a:rPr lang="en-US" sz="1200" dirty="0">
                <a:solidFill>
                  <a:srgbClr val="C00000"/>
                </a:solidFill>
              </a:rPr>
              <a:t>LongStream</a:t>
            </a:r>
            <a:r>
              <a:rPr lang="en-US" sz="1200" dirty="0">
                <a:solidFill>
                  <a:srgbClr val="C00000"/>
                </a:solidFill>
              </a:rPr>
              <a:t> and </a:t>
            </a:r>
            <a:r>
              <a:rPr lang="en-US" sz="1200" dirty="0">
                <a:solidFill>
                  <a:srgbClr val="C00000"/>
                </a:solidFill>
              </a:rPr>
              <a:t>DoubleStream</a:t>
            </a:r>
            <a:r>
              <a:rPr lang="en-US" sz="1200" dirty="0"/>
              <a:t> respectively. 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BitSet.stream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dirty="0"/>
              <a:t> we obtain stream of indices as </a:t>
            </a:r>
            <a:r>
              <a:rPr lang="en-US" sz="1200" dirty="0">
                <a:solidFill>
                  <a:srgbClr val="C00000"/>
                </a:solidFill>
              </a:rPr>
              <a:t>IntStream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v"/>
            </a:pPr>
            <a:endParaRPr lang="en-US" sz="1200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/>
              <a:t>Using </a:t>
            </a:r>
            <a:r>
              <a:rPr lang="en-US" sz="1200" dirty="0">
                <a:solidFill>
                  <a:srgbClr val="C00000"/>
                </a:solidFill>
              </a:rPr>
              <a:t>Pattern.splitAsStream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00"/>
                </a:solidFill>
              </a:rPr>
              <a:t>CharSequence</a:t>
            </a:r>
            <a:r>
              <a:rPr lang="en-US" sz="1200" dirty="0">
                <a:solidFill>
                  <a:srgbClr val="C00000"/>
                </a:solidFill>
              </a:rPr>
              <a:t> input)</a:t>
            </a:r>
            <a:r>
              <a:rPr lang="en-US" sz="1200" dirty="0"/>
              <a:t> we obtain the stream of string. This method creates stream for the given input sequence around matches of the </a:t>
            </a:r>
            <a:r>
              <a:rPr lang="en-US" sz="1200" dirty="0" smtClean="0"/>
              <a:t>pattern.</a:t>
            </a:r>
          </a:p>
          <a:p>
            <a:pPr marL="228600" indent="-228600">
              <a:buFont typeface="Wingdings" pitchFamily="2" charset="2"/>
              <a:buChar char="v"/>
            </a:pPr>
            <a:endParaRPr lang="en-US" sz="1200" dirty="0"/>
          </a:p>
          <a:p>
            <a:pPr marL="228600" indent="-228600">
              <a:buFont typeface="Wingdings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</a:rPr>
              <a:t>JarFile.stream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dirty="0"/>
              <a:t> returns an ordered Stream over the ZIP file entries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Ways to obtain Streams Instance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4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docs.oracle.com/javase/8/docs/api/index.html?java/util/stream/Stream.html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docs.oracle.com/javase/8/docs/api/index.html?java/util/stream/BaseStream.html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80309</TotalTime>
  <Words>35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8386</cp:revision>
  <dcterms:created xsi:type="dcterms:W3CDTF">2006-08-16T00:00:00Z</dcterms:created>
  <dcterms:modified xsi:type="dcterms:W3CDTF">2017-05-02T09:37:26Z</dcterms:modified>
</cp:coreProperties>
</file>