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
  </p:notesMasterIdLst>
  <p:sldIdLst>
    <p:sldId id="432" r:id="rId2"/>
    <p:sldId id="433" r:id="rId3"/>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6/9/2017</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6/9/2017</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10000" y="35739"/>
            <a:ext cx="1828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Stream </a:t>
            </a:r>
            <a:r>
              <a:rPr lang="en-US" sz="1200" dirty="0" smtClean="0"/>
              <a:t>Key Points</a:t>
            </a:r>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Rounded Rectangle 15"/>
          <p:cNvSpPr/>
          <p:nvPr/>
        </p:nvSpPr>
        <p:spPr>
          <a:xfrm>
            <a:off x="146049" y="914400"/>
            <a:ext cx="8748711" cy="30480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Java stream is not a data store like a collection. It is a sequence of elements. Like flow of water from a small narrow river. It originates from a collection, an array, a generator function and flows the data through a pipeline of operations</a:t>
            </a:r>
            <a:r>
              <a:rPr lang="en-US" sz="1200" dirty="0" smtClean="0"/>
              <a:t>.</a:t>
            </a:r>
            <a:br>
              <a:rPr lang="en-US" sz="1200" dirty="0" smtClean="0"/>
            </a:br>
            <a:endParaRPr lang="en-US" sz="1200" dirty="0"/>
          </a:p>
          <a:p>
            <a:pPr marL="171450" indent="-171450">
              <a:buFont typeface="Wingdings" pitchFamily="2" charset="2"/>
              <a:buChar char="ü"/>
            </a:pPr>
            <a:r>
              <a:rPr lang="en-US" sz="1200" dirty="0"/>
              <a:t>Java stream is functional. Source is not modified by the operations on the stream</a:t>
            </a:r>
            <a:r>
              <a:rPr lang="en-US" sz="1200" dirty="0" smtClean="0"/>
              <a:t>.</a:t>
            </a:r>
            <a:br>
              <a:rPr lang="en-US" sz="1200" dirty="0" smtClean="0"/>
            </a:br>
            <a:endParaRPr lang="en-US" sz="1200" dirty="0"/>
          </a:p>
          <a:p>
            <a:pPr marL="171450" indent="-171450">
              <a:buFont typeface="Wingdings" pitchFamily="2" charset="2"/>
              <a:buChar char="ü"/>
            </a:pPr>
            <a:r>
              <a:rPr lang="en-US" sz="1200" dirty="0"/>
              <a:t>Java streams are consumable, it can be processed only once and similar to Iterator in nature in this context.</a:t>
            </a:r>
          </a:p>
          <a:p>
            <a:r>
              <a:rPr lang="en-US" sz="1200" dirty="0"/>
              <a:t> </a:t>
            </a:r>
            <a:r>
              <a:rPr lang="en-US" sz="1200" dirty="0" smtClean="0"/>
              <a:t>    Intermediate </a:t>
            </a:r>
            <a:r>
              <a:rPr lang="en-US" sz="1200" dirty="0"/>
              <a:t>operations are lazy</a:t>
            </a:r>
            <a:r>
              <a:rPr lang="en-US" sz="1200" dirty="0" smtClean="0"/>
              <a:t>. </a:t>
            </a:r>
            <a:br>
              <a:rPr lang="en-US" sz="1200" dirty="0" smtClean="0"/>
            </a:br>
            <a:endParaRPr lang="en-US" sz="1200" dirty="0" smtClean="0"/>
          </a:p>
          <a:p>
            <a:pPr marL="171450" indent="-171450">
              <a:buFont typeface="Wingdings" pitchFamily="2" charset="2"/>
              <a:buChar char="ü"/>
            </a:pPr>
            <a:r>
              <a:rPr lang="en-US" sz="1200" dirty="0" smtClean="0"/>
              <a:t>One </a:t>
            </a:r>
            <a:r>
              <a:rPr lang="en-US" sz="1200" dirty="0"/>
              <a:t>good advantage of streams is that the operations can be done in parallel</a:t>
            </a:r>
            <a:r>
              <a:rPr lang="en-US" sz="1200" dirty="0" smtClean="0"/>
              <a:t>.</a:t>
            </a:r>
            <a:r>
              <a:rPr lang="en-US" sz="1200" dirty="0"/>
              <a:t> The characteristic of the stream is decided as parallel or sequence when it is created. Streams are created generally by the method “stream()”. Instead, if the </a:t>
            </a:r>
            <a:r>
              <a:rPr lang="en-US" sz="1200" dirty="0" err="1"/>
              <a:t>the</a:t>
            </a:r>
            <a:r>
              <a:rPr lang="en-US" sz="1200" dirty="0"/>
              <a:t> method “parallelStream()” is used then it becomes a parallel steam</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Streams operations are initiated when the terminal operation is invoked. Then based on how the stream is created the stream is executed in parallel or sequence. Needless to say, irrespective of the mode parallel or sequence the end result should not vary.</a:t>
            </a:r>
          </a:p>
        </p:txBody>
      </p:sp>
    </p:spTree>
    <p:extLst>
      <p:ext uri="{BB962C8B-B14F-4D97-AF65-F5344CB8AC3E}">
        <p14:creationId xmlns:p14="http://schemas.microsoft.com/office/powerpoint/2010/main" val="2872422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10000" y="35739"/>
            <a:ext cx="1828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Stream </a:t>
            </a:r>
            <a:r>
              <a:rPr lang="en-US" sz="1200" dirty="0" smtClean="0"/>
              <a:t>Key Points</a:t>
            </a:r>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Rounded Rectangle 15"/>
          <p:cNvSpPr/>
          <p:nvPr/>
        </p:nvSpPr>
        <p:spPr>
          <a:xfrm>
            <a:off x="146049" y="1295400"/>
            <a:ext cx="8748711" cy="26670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b="1" dirty="0">
                <a:solidFill>
                  <a:srgbClr val="C00000"/>
                </a:solidFill>
              </a:rPr>
              <a:t>Stream Reduction </a:t>
            </a:r>
            <a:r>
              <a:rPr lang="en-US" sz="1200" b="1" dirty="0" smtClean="0">
                <a:solidFill>
                  <a:srgbClr val="C00000"/>
                </a:solidFill>
              </a:rPr>
              <a:t>Operations</a:t>
            </a:r>
            <a:br>
              <a:rPr lang="en-US" sz="1200" b="1" dirty="0" smtClean="0">
                <a:solidFill>
                  <a:srgbClr val="C00000"/>
                </a:solidFill>
              </a:rPr>
            </a:br>
            <a:endParaRPr lang="en-US" sz="1200" b="1" dirty="0">
              <a:solidFill>
                <a:srgbClr val="C00000"/>
              </a:solidFill>
            </a:endParaRPr>
          </a:p>
          <a:p>
            <a:r>
              <a:rPr lang="en-US" sz="1200" dirty="0"/>
              <a:t>Taking a sequence of elements and combining it into a single entity is stream reduction operation. Following are some of the stream reduction operations</a:t>
            </a:r>
            <a:r>
              <a:rPr lang="en-US" sz="1200" dirty="0" smtClean="0"/>
              <a:t>,</a:t>
            </a:r>
            <a:br>
              <a:rPr lang="en-US" sz="1200" dirty="0" smtClean="0"/>
            </a:br>
            <a:endParaRPr lang="en-US" sz="1200" dirty="0"/>
          </a:p>
          <a:p>
            <a:pPr marL="628650" lvl="1" indent="-171450">
              <a:buFont typeface="Wingdings" pitchFamily="2" charset="2"/>
              <a:buChar char="ü"/>
            </a:pPr>
            <a:r>
              <a:rPr lang="en-US" sz="1200" dirty="0"/>
              <a:t>reduce()</a:t>
            </a:r>
          </a:p>
          <a:p>
            <a:pPr marL="628650" lvl="1" indent="-171450">
              <a:buFont typeface="Wingdings" pitchFamily="2" charset="2"/>
              <a:buChar char="ü"/>
            </a:pPr>
            <a:r>
              <a:rPr lang="en-US" sz="1200" dirty="0"/>
              <a:t>collect()</a:t>
            </a:r>
          </a:p>
          <a:p>
            <a:pPr marL="628650" lvl="1" indent="-171450">
              <a:buFont typeface="Wingdings" pitchFamily="2" charset="2"/>
              <a:buChar char="ü"/>
            </a:pPr>
            <a:r>
              <a:rPr lang="en-US" sz="1200" dirty="0"/>
              <a:t>sum()</a:t>
            </a:r>
          </a:p>
          <a:p>
            <a:pPr marL="628650" lvl="1" indent="-171450">
              <a:buFont typeface="Wingdings" pitchFamily="2" charset="2"/>
              <a:buChar char="ü"/>
            </a:pPr>
            <a:r>
              <a:rPr lang="en-US" sz="1200" dirty="0"/>
              <a:t>min()</a:t>
            </a:r>
          </a:p>
          <a:p>
            <a:pPr marL="628650" lvl="1" indent="-171450">
              <a:buFont typeface="Wingdings" pitchFamily="2" charset="2"/>
              <a:buChar char="ü"/>
            </a:pPr>
            <a:r>
              <a:rPr lang="en-US" sz="1200" dirty="0"/>
              <a:t>max()</a:t>
            </a:r>
          </a:p>
          <a:p>
            <a:pPr marL="628650" lvl="1" indent="-171450">
              <a:buFont typeface="Wingdings" pitchFamily="2" charset="2"/>
              <a:buChar char="ü"/>
            </a:pPr>
            <a:r>
              <a:rPr lang="en-US" sz="1200" dirty="0"/>
              <a:t>count()</a:t>
            </a:r>
          </a:p>
        </p:txBody>
      </p:sp>
    </p:spTree>
    <p:extLst>
      <p:ext uri="{BB962C8B-B14F-4D97-AF65-F5344CB8AC3E}">
        <p14:creationId xmlns:p14="http://schemas.microsoft.com/office/powerpoint/2010/main" val="3315285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80378</TotalTime>
  <Words>63</Words>
  <Application>Microsoft Office PowerPoint</Application>
  <PresentationFormat>Custom</PresentationFormat>
  <Paragraphs>19</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8399</cp:revision>
  <dcterms:created xsi:type="dcterms:W3CDTF">2006-08-16T00:00:00Z</dcterms:created>
  <dcterms:modified xsi:type="dcterms:W3CDTF">2017-06-09T12:42:37Z</dcterms:modified>
</cp:coreProperties>
</file>