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4" r:id="rId3"/>
    <p:sldId id="435" r:id="rId4"/>
    <p:sldId id="43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gex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450" y="474663"/>
            <a:ext cx="8623300" cy="1219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Java Regex</a:t>
            </a:r>
            <a:r>
              <a:rPr lang="en-US" sz="1200" dirty="0"/>
              <a:t> or Regular Expression is an API to </a:t>
            </a:r>
            <a:r>
              <a:rPr lang="en-US" sz="1200" i="1" dirty="0"/>
              <a:t>define pattern for searching or manipulating strings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Java Regex</a:t>
            </a:r>
            <a:r>
              <a:rPr lang="en-US" sz="1200" dirty="0" smtClean="0"/>
              <a:t> </a:t>
            </a:r>
            <a:r>
              <a:rPr lang="en-US" sz="1200" dirty="0"/>
              <a:t>is widely used to define constraint on strings such as password and email </a:t>
            </a:r>
            <a:r>
              <a:rPr lang="en-US" sz="1200" dirty="0" smtClean="0"/>
              <a:t>validation.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Regex API provides 1 interface and 3 classes in </a:t>
            </a:r>
            <a:r>
              <a:rPr lang="en-US" sz="1200" b="1" dirty="0">
                <a:solidFill>
                  <a:srgbClr val="C00000"/>
                </a:solidFill>
              </a:rPr>
              <a:t>java.util.regex</a:t>
            </a:r>
            <a:r>
              <a:rPr lang="en-US" sz="1200" dirty="0"/>
              <a:t> package.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200400"/>
            <a:ext cx="6400800" cy="1371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03375" y="3657600"/>
            <a:ext cx="2133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Character </a:t>
            </a:r>
            <a:r>
              <a:rPr lang="en-US" sz="1200" dirty="0"/>
              <a:t>sequences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62525" y="3657600"/>
            <a:ext cx="2133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patterns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3736975" y="3886200"/>
            <a:ext cx="1225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8107" y="3519100"/>
            <a:ext cx="76328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matching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106487" y="2130552"/>
            <a:ext cx="6169025" cy="685800"/>
          </a:xfrm>
          <a:prstGeom prst="wedgeRoundRectCallout">
            <a:avLst>
              <a:gd name="adj1" fmla="val 1864"/>
              <a:gd name="adj2" fmla="val 10694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java.util.regex</a:t>
            </a:r>
            <a:r>
              <a:rPr lang="en-US" sz="1200" b="1" dirty="0" smtClean="0"/>
              <a:t> </a:t>
            </a:r>
            <a:r>
              <a:rPr lang="en-US" sz="1200" dirty="0"/>
              <a:t>provides</a:t>
            </a:r>
            <a:r>
              <a:rPr lang="en-US" sz="1200" b="1" dirty="0" smtClean="0"/>
              <a:t> </a:t>
            </a:r>
            <a:r>
              <a:rPr lang="en-US" sz="1200" dirty="0"/>
              <a:t>c</a:t>
            </a:r>
            <a:r>
              <a:rPr lang="en-US" sz="1200" dirty="0" smtClean="0"/>
              <a:t>lasses </a:t>
            </a:r>
            <a:r>
              <a:rPr lang="en-US" sz="1200" dirty="0"/>
              <a:t>for matching character sequences against patterns specified by regular expressions.</a:t>
            </a: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57213"/>
            <a:ext cx="849788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400175"/>
            <a:ext cx="8297863" cy="2228850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19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975" y="2052935"/>
            <a:ext cx="8531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docs.oracle.com/javase/8/docs/api/index.html?java/util/regex/package-summary.html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76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80109</TotalTime>
  <Words>34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8313</cp:revision>
  <dcterms:created xsi:type="dcterms:W3CDTF">2006-08-16T00:00:00Z</dcterms:created>
  <dcterms:modified xsi:type="dcterms:W3CDTF">2017-07-25T14:39:45Z</dcterms:modified>
</cp:coreProperties>
</file>